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8" r:id="rId3"/>
    <p:sldId id="277" r:id="rId4"/>
    <p:sldId id="276" r:id="rId5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00"/>
    <a:srgbClr val="FFFF99"/>
    <a:srgbClr val="FFCCFF"/>
    <a:srgbClr val="CCCCFF"/>
    <a:srgbClr val="99CCFF"/>
    <a:srgbClr val="666633"/>
    <a:srgbClr val="CC9900"/>
    <a:srgbClr val="FFCC66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86" d="100"/>
          <a:sy n="86" d="100"/>
        </p:scale>
        <p:origin x="-1478" y="-8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Copyright©2014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2308648" y="1361809"/>
            <a:ext cx="1469449" cy="984073"/>
            <a:chOff x="340187" y="1308894"/>
            <a:chExt cx="1687346" cy="1129996"/>
          </a:xfrm>
        </p:grpSpPr>
        <p:sp>
          <p:nvSpPr>
            <p:cNvPr id="2" name="Rectangle 13"/>
            <p:cNvSpPr>
              <a:spLocks noChangeArrowheads="1"/>
            </p:cNvSpPr>
            <p:nvPr/>
          </p:nvSpPr>
          <p:spPr bwMode="auto">
            <a:xfrm>
              <a:off x="857545" y="1985169"/>
              <a:ext cx="225425" cy="449263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" name="Rectangle 19"/>
            <p:cNvSpPr>
              <a:spLocks noChangeArrowheads="1"/>
            </p:cNvSpPr>
            <p:nvPr/>
          </p:nvSpPr>
          <p:spPr bwMode="auto">
            <a:xfrm>
              <a:off x="1171870" y="1759744"/>
              <a:ext cx="225425" cy="67468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22"/>
            <p:cNvSpPr>
              <a:spLocks noChangeArrowheads="1"/>
            </p:cNvSpPr>
            <p:nvPr/>
          </p:nvSpPr>
          <p:spPr bwMode="auto">
            <a:xfrm>
              <a:off x="1487783" y="1535907"/>
              <a:ext cx="225425" cy="898525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25"/>
            <p:cNvSpPr>
              <a:spLocks noChangeArrowheads="1"/>
            </p:cNvSpPr>
            <p:nvPr/>
          </p:nvSpPr>
          <p:spPr bwMode="auto">
            <a:xfrm>
              <a:off x="1802108" y="1308894"/>
              <a:ext cx="225425" cy="1125538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" name="グループ化 7"/>
            <p:cNvGrpSpPr/>
            <p:nvPr/>
          </p:nvGrpSpPr>
          <p:grpSpPr>
            <a:xfrm>
              <a:off x="340187" y="1673805"/>
              <a:ext cx="630070" cy="765085"/>
              <a:chOff x="340187" y="1673805"/>
              <a:chExt cx="630070" cy="765085"/>
            </a:xfrm>
          </p:grpSpPr>
          <p:sp>
            <p:nvSpPr>
              <p:cNvPr id="6" name="二等辺三角形 5"/>
              <p:cNvSpPr/>
              <p:nvPr/>
            </p:nvSpPr>
            <p:spPr bwMode="auto">
              <a:xfrm rot="10800000">
                <a:off x="340187" y="1673805"/>
                <a:ext cx="630070" cy="360040"/>
              </a:xfrm>
              <a:prstGeom prst="triangle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" name="正方形/長方形 6"/>
              <p:cNvSpPr/>
              <p:nvPr/>
            </p:nvSpPr>
            <p:spPr bwMode="auto">
              <a:xfrm>
                <a:off x="610217" y="1853825"/>
                <a:ext cx="90010" cy="585065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" name="グループ化 9"/>
          <p:cNvGrpSpPr/>
          <p:nvPr/>
        </p:nvGrpSpPr>
        <p:grpSpPr>
          <a:xfrm>
            <a:off x="4180120" y="1361809"/>
            <a:ext cx="1469449" cy="984073"/>
            <a:chOff x="340187" y="1308894"/>
            <a:chExt cx="1687346" cy="1129996"/>
          </a:xfrm>
          <a:solidFill>
            <a:srgbClr val="FFC000"/>
          </a:solidFill>
        </p:grpSpPr>
        <p:sp>
          <p:nvSpPr>
            <p:cNvPr id="11" name="Rectangle 13"/>
            <p:cNvSpPr>
              <a:spLocks noChangeArrowheads="1"/>
            </p:cNvSpPr>
            <p:nvPr/>
          </p:nvSpPr>
          <p:spPr bwMode="auto">
            <a:xfrm>
              <a:off x="857545" y="1985169"/>
              <a:ext cx="225425" cy="44926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Rectangle 19"/>
            <p:cNvSpPr>
              <a:spLocks noChangeArrowheads="1"/>
            </p:cNvSpPr>
            <p:nvPr/>
          </p:nvSpPr>
          <p:spPr bwMode="auto">
            <a:xfrm>
              <a:off x="1171870" y="1759744"/>
              <a:ext cx="225425" cy="6746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Rectangle 22"/>
            <p:cNvSpPr>
              <a:spLocks noChangeArrowheads="1"/>
            </p:cNvSpPr>
            <p:nvPr/>
          </p:nvSpPr>
          <p:spPr bwMode="auto">
            <a:xfrm>
              <a:off x="1487783" y="1535907"/>
              <a:ext cx="225425" cy="89852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4" name="Rectangle 25"/>
            <p:cNvSpPr>
              <a:spLocks noChangeArrowheads="1"/>
            </p:cNvSpPr>
            <p:nvPr/>
          </p:nvSpPr>
          <p:spPr bwMode="auto">
            <a:xfrm>
              <a:off x="1802108" y="1308894"/>
              <a:ext cx="225425" cy="112553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5" name="グループ化 14"/>
            <p:cNvGrpSpPr/>
            <p:nvPr/>
          </p:nvGrpSpPr>
          <p:grpSpPr>
            <a:xfrm>
              <a:off x="340187" y="1673805"/>
              <a:ext cx="630070" cy="765085"/>
              <a:chOff x="340187" y="1673805"/>
              <a:chExt cx="630070" cy="765085"/>
            </a:xfrm>
            <a:grpFill/>
          </p:grpSpPr>
          <p:sp>
            <p:nvSpPr>
              <p:cNvPr id="16" name="二等辺三角形 15"/>
              <p:cNvSpPr/>
              <p:nvPr/>
            </p:nvSpPr>
            <p:spPr bwMode="auto">
              <a:xfrm rot="10800000">
                <a:off x="340187" y="1673805"/>
                <a:ext cx="630070" cy="360040"/>
              </a:xfrm>
              <a:prstGeom prst="triangl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7" name="正方形/長方形 16"/>
              <p:cNvSpPr/>
              <p:nvPr/>
            </p:nvSpPr>
            <p:spPr bwMode="auto">
              <a:xfrm>
                <a:off x="610217" y="1853825"/>
                <a:ext cx="90010" cy="58506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8" name="グループ化 17"/>
          <p:cNvGrpSpPr/>
          <p:nvPr/>
        </p:nvGrpSpPr>
        <p:grpSpPr>
          <a:xfrm>
            <a:off x="467148" y="1361809"/>
            <a:ext cx="1469449" cy="984073"/>
            <a:chOff x="340187" y="1308894"/>
            <a:chExt cx="1687346" cy="1129996"/>
          </a:xfrm>
          <a:solidFill>
            <a:srgbClr val="FF0000"/>
          </a:solidFill>
        </p:grpSpPr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857545" y="1985169"/>
              <a:ext cx="225425" cy="44926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1171870" y="1759744"/>
              <a:ext cx="225425" cy="6746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1" name="Rectangle 22"/>
            <p:cNvSpPr>
              <a:spLocks noChangeArrowheads="1"/>
            </p:cNvSpPr>
            <p:nvPr/>
          </p:nvSpPr>
          <p:spPr bwMode="auto">
            <a:xfrm>
              <a:off x="1487783" y="1535907"/>
              <a:ext cx="225425" cy="89852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2" name="Rectangle 25"/>
            <p:cNvSpPr>
              <a:spLocks noChangeArrowheads="1"/>
            </p:cNvSpPr>
            <p:nvPr/>
          </p:nvSpPr>
          <p:spPr bwMode="auto">
            <a:xfrm>
              <a:off x="1802108" y="1308894"/>
              <a:ext cx="225425" cy="112553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340187" y="1673805"/>
              <a:ext cx="630070" cy="765085"/>
              <a:chOff x="340187" y="1673805"/>
              <a:chExt cx="630070" cy="765085"/>
            </a:xfrm>
            <a:grpFill/>
          </p:grpSpPr>
          <p:sp>
            <p:nvSpPr>
              <p:cNvPr id="24" name="二等辺三角形 23"/>
              <p:cNvSpPr/>
              <p:nvPr/>
            </p:nvSpPr>
            <p:spPr bwMode="auto">
              <a:xfrm rot="10800000">
                <a:off x="340187" y="1673805"/>
                <a:ext cx="630070" cy="360040"/>
              </a:xfrm>
              <a:prstGeom prst="triangl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25" name="正方形/長方形 24"/>
              <p:cNvSpPr/>
              <p:nvPr/>
            </p:nvSpPr>
            <p:spPr bwMode="auto">
              <a:xfrm>
                <a:off x="610217" y="1853825"/>
                <a:ext cx="90010" cy="58506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42" name="グループ化 41"/>
          <p:cNvGrpSpPr/>
          <p:nvPr/>
        </p:nvGrpSpPr>
        <p:grpSpPr>
          <a:xfrm>
            <a:off x="6093248" y="1361809"/>
            <a:ext cx="1469449" cy="984073"/>
            <a:chOff x="340187" y="1308894"/>
            <a:chExt cx="1687346" cy="112999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43" name="Rectangle 13"/>
            <p:cNvSpPr>
              <a:spLocks noChangeArrowheads="1"/>
            </p:cNvSpPr>
            <p:nvPr/>
          </p:nvSpPr>
          <p:spPr bwMode="auto">
            <a:xfrm>
              <a:off x="857545" y="1985169"/>
              <a:ext cx="225425" cy="44926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4" name="Rectangle 19"/>
            <p:cNvSpPr>
              <a:spLocks noChangeArrowheads="1"/>
            </p:cNvSpPr>
            <p:nvPr/>
          </p:nvSpPr>
          <p:spPr bwMode="auto">
            <a:xfrm>
              <a:off x="1171870" y="1759744"/>
              <a:ext cx="225425" cy="6746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5" name="Rectangle 22"/>
            <p:cNvSpPr>
              <a:spLocks noChangeArrowheads="1"/>
            </p:cNvSpPr>
            <p:nvPr/>
          </p:nvSpPr>
          <p:spPr bwMode="auto">
            <a:xfrm>
              <a:off x="1487783" y="1535907"/>
              <a:ext cx="225425" cy="89852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6" name="Rectangle 25"/>
            <p:cNvSpPr>
              <a:spLocks noChangeArrowheads="1"/>
            </p:cNvSpPr>
            <p:nvPr/>
          </p:nvSpPr>
          <p:spPr bwMode="auto">
            <a:xfrm>
              <a:off x="1802108" y="1308894"/>
              <a:ext cx="225425" cy="112553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47" name="グループ化 46"/>
            <p:cNvGrpSpPr/>
            <p:nvPr/>
          </p:nvGrpSpPr>
          <p:grpSpPr>
            <a:xfrm>
              <a:off x="340187" y="1673805"/>
              <a:ext cx="630070" cy="765085"/>
              <a:chOff x="340187" y="1673805"/>
              <a:chExt cx="630070" cy="765085"/>
            </a:xfrm>
            <a:grpFill/>
          </p:grpSpPr>
          <p:sp>
            <p:nvSpPr>
              <p:cNvPr id="48" name="二等辺三角形 47"/>
              <p:cNvSpPr/>
              <p:nvPr/>
            </p:nvSpPr>
            <p:spPr bwMode="auto">
              <a:xfrm rot="10800000">
                <a:off x="340187" y="1673805"/>
                <a:ext cx="630070" cy="360040"/>
              </a:xfrm>
              <a:prstGeom prst="triangl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49" name="正方形/長方形 48"/>
              <p:cNvSpPr/>
              <p:nvPr/>
            </p:nvSpPr>
            <p:spPr bwMode="auto">
              <a:xfrm>
                <a:off x="610217" y="1853825"/>
                <a:ext cx="90010" cy="58506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0" name="グループ化 49"/>
          <p:cNvGrpSpPr/>
          <p:nvPr/>
        </p:nvGrpSpPr>
        <p:grpSpPr>
          <a:xfrm>
            <a:off x="7964720" y="1361809"/>
            <a:ext cx="1469449" cy="984073"/>
            <a:chOff x="340187" y="1308894"/>
            <a:chExt cx="1687346" cy="1129996"/>
          </a:xfrm>
          <a:solidFill>
            <a:schemeClr val="tx1"/>
          </a:solidFill>
        </p:grpSpPr>
        <p:sp>
          <p:nvSpPr>
            <p:cNvPr id="51" name="Rectangle 13"/>
            <p:cNvSpPr>
              <a:spLocks noChangeArrowheads="1"/>
            </p:cNvSpPr>
            <p:nvPr/>
          </p:nvSpPr>
          <p:spPr bwMode="auto">
            <a:xfrm>
              <a:off x="857545" y="1985169"/>
              <a:ext cx="225425" cy="449263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2" name="Rectangle 19"/>
            <p:cNvSpPr>
              <a:spLocks noChangeArrowheads="1"/>
            </p:cNvSpPr>
            <p:nvPr/>
          </p:nvSpPr>
          <p:spPr bwMode="auto">
            <a:xfrm>
              <a:off x="1171870" y="1759744"/>
              <a:ext cx="225425" cy="67468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3" name="Rectangle 22"/>
            <p:cNvSpPr>
              <a:spLocks noChangeArrowheads="1"/>
            </p:cNvSpPr>
            <p:nvPr/>
          </p:nvSpPr>
          <p:spPr bwMode="auto">
            <a:xfrm>
              <a:off x="1487783" y="1535907"/>
              <a:ext cx="225425" cy="898525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4" name="Rectangle 25"/>
            <p:cNvSpPr>
              <a:spLocks noChangeArrowheads="1"/>
            </p:cNvSpPr>
            <p:nvPr/>
          </p:nvSpPr>
          <p:spPr bwMode="auto">
            <a:xfrm>
              <a:off x="1802108" y="1308894"/>
              <a:ext cx="225425" cy="1125538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55" name="グループ化 54"/>
            <p:cNvGrpSpPr/>
            <p:nvPr/>
          </p:nvGrpSpPr>
          <p:grpSpPr>
            <a:xfrm>
              <a:off x="340187" y="1673805"/>
              <a:ext cx="630070" cy="765085"/>
              <a:chOff x="340187" y="1673805"/>
              <a:chExt cx="630070" cy="765085"/>
            </a:xfrm>
            <a:grpFill/>
          </p:grpSpPr>
          <p:sp>
            <p:nvSpPr>
              <p:cNvPr id="56" name="二等辺三角形 55"/>
              <p:cNvSpPr/>
              <p:nvPr/>
            </p:nvSpPr>
            <p:spPr bwMode="auto">
              <a:xfrm rot="10800000">
                <a:off x="340187" y="1673805"/>
                <a:ext cx="630070" cy="360040"/>
              </a:xfrm>
              <a:prstGeom prst="triangl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正方形/長方形 56"/>
              <p:cNvSpPr/>
              <p:nvPr/>
            </p:nvSpPr>
            <p:spPr bwMode="auto">
              <a:xfrm>
                <a:off x="610217" y="1853825"/>
                <a:ext cx="90010" cy="58506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8" name="グループ化 57"/>
          <p:cNvGrpSpPr/>
          <p:nvPr/>
        </p:nvGrpSpPr>
        <p:grpSpPr>
          <a:xfrm>
            <a:off x="2308648" y="3177909"/>
            <a:ext cx="1469449" cy="984073"/>
            <a:chOff x="340187" y="1308894"/>
            <a:chExt cx="1687346" cy="1129996"/>
          </a:xfrm>
        </p:grpSpPr>
        <p:sp>
          <p:nvSpPr>
            <p:cNvPr id="59" name="Rectangle 13"/>
            <p:cNvSpPr>
              <a:spLocks noChangeArrowheads="1"/>
            </p:cNvSpPr>
            <p:nvPr/>
          </p:nvSpPr>
          <p:spPr bwMode="auto">
            <a:xfrm>
              <a:off x="857545" y="1985169"/>
              <a:ext cx="225425" cy="449263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0" name="Rectangle 19"/>
            <p:cNvSpPr>
              <a:spLocks noChangeArrowheads="1"/>
            </p:cNvSpPr>
            <p:nvPr/>
          </p:nvSpPr>
          <p:spPr bwMode="auto">
            <a:xfrm>
              <a:off x="1171870" y="1759744"/>
              <a:ext cx="225425" cy="674688"/>
            </a:xfrm>
            <a:prstGeom prst="rect">
              <a:avLst/>
            </a:prstGeom>
            <a:solidFill>
              <a:srgbClr val="FF6600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" name="Rectangle 22"/>
            <p:cNvSpPr>
              <a:spLocks noChangeArrowheads="1"/>
            </p:cNvSpPr>
            <p:nvPr/>
          </p:nvSpPr>
          <p:spPr bwMode="auto">
            <a:xfrm>
              <a:off x="1487783" y="1535907"/>
              <a:ext cx="225425" cy="8985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" name="Rectangle 25"/>
            <p:cNvSpPr>
              <a:spLocks noChangeArrowheads="1"/>
            </p:cNvSpPr>
            <p:nvPr/>
          </p:nvSpPr>
          <p:spPr bwMode="auto">
            <a:xfrm>
              <a:off x="1802108" y="1308894"/>
              <a:ext cx="225425" cy="112553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63" name="グループ化 62"/>
            <p:cNvGrpSpPr/>
            <p:nvPr/>
          </p:nvGrpSpPr>
          <p:grpSpPr>
            <a:xfrm>
              <a:off x="340187" y="1673805"/>
              <a:ext cx="630070" cy="765085"/>
              <a:chOff x="340187" y="1673805"/>
              <a:chExt cx="630070" cy="765085"/>
            </a:xfrm>
          </p:grpSpPr>
          <p:sp>
            <p:nvSpPr>
              <p:cNvPr id="64" name="二等辺三角形 63"/>
              <p:cNvSpPr/>
              <p:nvPr/>
            </p:nvSpPr>
            <p:spPr bwMode="auto">
              <a:xfrm rot="10800000">
                <a:off x="340187" y="1673805"/>
                <a:ext cx="630070" cy="360040"/>
              </a:xfrm>
              <a:prstGeom prst="triangle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正方形/長方形 64"/>
              <p:cNvSpPr/>
              <p:nvPr/>
            </p:nvSpPr>
            <p:spPr bwMode="auto">
              <a:xfrm>
                <a:off x="610217" y="1853825"/>
                <a:ext cx="90010" cy="585065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6" name="グループ化 65"/>
          <p:cNvGrpSpPr/>
          <p:nvPr/>
        </p:nvGrpSpPr>
        <p:grpSpPr>
          <a:xfrm>
            <a:off x="4180120" y="3177909"/>
            <a:ext cx="1469449" cy="984073"/>
            <a:chOff x="340187" y="1308894"/>
            <a:chExt cx="1687346" cy="1129996"/>
          </a:xfrm>
          <a:solidFill>
            <a:srgbClr val="FFC000"/>
          </a:solidFill>
        </p:grpSpPr>
        <p:sp>
          <p:nvSpPr>
            <p:cNvPr id="67" name="Rectangle 13"/>
            <p:cNvSpPr>
              <a:spLocks noChangeArrowheads="1"/>
            </p:cNvSpPr>
            <p:nvPr/>
          </p:nvSpPr>
          <p:spPr bwMode="auto">
            <a:xfrm>
              <a:off x="857545" y="1985169"/>
              <a:ext cx="225425" cy="449263"/>
            </a:xfrm>
            <a:prstGeom prst="rect">
              <a:avLst/>
            </a:prstGeom>
            <a:grpFill/>
            <a:ln w="28575">
              <a:solidFill>
                <a:srgbClr val="FFC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8" name="Rectangle 19"/>
            <p:cNvSpPr>
              <a:spLocks noChangeArrowheads="1"/>
            </p:cNvSpPr>
            <p:nvPr/>
          </p:nvSpPr>
          <p:spPr bwMode="auto">
            <a:xfrm>
              <a:off x="1171870" y="1759744"/>
              <a:ext cx="225425" cy="674688"/>
            </a:xfrm>
            <a:prstGeom prst="rect">
              <a:avLst/>
            </a:prstGeom>
            <a:grpFill/>
            <a:ln w="28575">
              <a:solidFill>
                <a:srgbClr val="FFC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9" name="Rectangle 22"/>
            <p:cNvSpPr>
              <a:spLocks noChangeArrowheads="1"/>
            </p:cNvSpPr>
            <p:nvPr/>
          </p:nvSpPr>
          <p:spPr bwMode="auto">
            <a:xfrm>
              <a:off x="1487783" y="1535907"/>
              <a:ext cx="225425" cy="8985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0" name="Rectangle 25"/>
            <p:cNvSpPr>
              <a:spLocks noChangeArrowheads="1"/>
            </p:cNvSpPr>
            <p:nvPr/>
          </p:nvSpPr>
          <p:spPr bwMode="auto">
            <a:xfrm>
              <a:off x="1802108" y="1308894"/>
              <a:ext cx="225425" cy="112553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1" name="グループ化 70"/>
            <p:cNvGrpSpPr/>
            <p:nvPr/>
          </p:nvGrpSpPr>
          <p:grpSpPr>
            <a:xfrm>
              <a:off x="340187" y="1673805"/>
              <a:ext cx="630070" cy="765085"/>
              <a:chOff x="340187" y="1673805"/>
              <a:chExt cx="630070" cy="765085"/>
            </a:xfrm>
            <a:grpFill/>
          </p:grpSpPr>
          <p:sp>
            <p:nvSpPr>
              <p:cNvPr id="72" name="二等辺三角形 71"/>
              <p:cNvSpPr/>
              <p:nvPr/>
            </p:nvSpPr>
            <p:spPr bwMode="auto">
              <a:xfrm rot="10800000">
                <a:off x="340187" y="1673805"/>
                <a:ext cx="630070" cy="360040"/>
              </a:xfrm>
              <a:prstGeom prst="triangl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正方形/長方形 72"/>
              <p:cNvSpPr/>
              <p:nvPr/>
            </p:nvSpPr>
            <p:spPr bwMode="auto">
              <a:xfrm>
                <a:off x="610217" y="1853825"/>
                <a:ext cx="90010" cy="58506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74" name="グループ化 73"/>
          <p:cNvGrpSpPr/>
          <p:nvPr/>
        </p:nvGrpSpPr>
        <p:grpSpPr>
          <a:xfrm>
            <a:off x="467148" y="3177909"/>
            <a:ext cx="1469449" cy="984073"/>
            <a:chOff x="340187" y="1308894"/>
            <a:chExt cx="1687346" cy="1129996"/>
          </a:xfrm>
          <a:solidFill>
            <a:srgbClr val="FF0000"/>
          </a:solidFill>
        </p:grpSpPr>
        <p:sp>
          <p:nvSpPr>
            <p:cNvPr id="75" name="Rectangle 13"/>
            <p:cNvSpPr>
              <a:spLocks noChangeArrowheads="1"/>
            </p:cNvSpPr>
            <p:nvPr/>
          </p:nvSpPr>
          <p:spPr bwMode="auto">
            <a:xfrm>
              <a:off x="857545" y="1985169"/>
              <a:ext cx="225425" cy="449263"/>
            </a:xfrm>
            <a:prstGeom prst="rect">
              <a:avLst/>
            </a:prstGeom>
            <a:grpFill/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6" name="Rectangle 19"/>
            <p:cNvSpPr>
              <a:spLocks noChangeArrowheads="1"/>
            </p:cNvSpPr>
            <p:nvPr/>
          </p:nvSpPr>
          <p:spPr bwMode="auto">
            <a:xfrm>
              <a:off x="1171870" y="1759744"/>
              <a:ext cx="225425" cy="674688"/>
            </a:xfrm>
            <a:prstGeom prst="rect">
              <a:avLst/>
            </a:prstGeom>
            <a:grpFill/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7" name="Rectangle 22"/>
            <p:cNvSpPr>
              <a:spLocks noChangeArrowheads="1"/>
            </p:cNvSpPr>
            <p:nvPr/>
          </p:nvSpPr>
          <p:spPr bwMode="auto">
            <a:xfrm>
              <a:off x="1487783" y="1535907"/>
              <a:ext cx="225425" cy="8985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" name="Rectangle 25"/>
            <p:cNvSpPr>
              <a:spLocks noChangeArrowheads="1"/>
            </p:cNvSpPr>
            <p:nvPr/>
          </p:nvSpPr>
          <p:spPr bwMode="auto">
            <a:xfrm>
              <a:off x="1802108" y="1308894"/>
              <a:ext cx="225425" cy="112553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79" name="グループ化 78"/>
            <p:cNvGrpSpPr/>
            <p:nvPr/>
          </p:nvGrpSpPr>
          <p:grpSpPr>
            <a:xfrm>
              <a:off x="340187" y="1673805"/>
              <a:ext cx="630070" cy="765085"/>
              <a:chOff x="340187" y="1673805"/>
              <a:chExt cx="630070" cy="765085"/>
            </a:xfrm>
            <a:grpFill/>
          </p:grpSpPr>
          <p:sp>
            <p:nvSpPr>
              <p:cNvPr id="80" name="二等辺三角形 79"/>
              <p:cNvSpPr/>
              <p:nvPr/>
            </p:nvSpPr>
            <p:spPr bwMode="auto">
              <a:xfrm rot="10800000">
                <a:off x="340187" y="1673805"/>
                <a:ext cx="630070" cy="360040"/>
              </a:xfrm>
              <a:prstGeom prst="triangl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正方形/長方形 80"/>
              <p:cNvSpPr/>
              <p:nvPr/>
            </p:nvSpPr>
            <p:spPr bwMode="auto">
              <a:xfrm>
                <a:off x="610217" y="1853825"/>
                <a:ext cx="90010" cy="58506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82" name="グループ化 81"/>
          <p:cNvGrpSpPr/>
          <p:nvPr/>
        </p:nvGrpSpPr>
        <p:grpSpPr>
          <a:xfrm>
            <a:off x="6093248" y="3177909"/>
            <a:ext cx="1469449" cy="984073"/>
            <a:chOff x="340187" y="1308894"/>
            <a:chExt cx="1687346" cy="112999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83" name="Rectangle 13"/>
            <p:cNvSpPr>
              <a:spLocks noChangeArrowheads="1"/>
            </p:cNvSpPr>
            <p:nvPr/>
          </p:nvSpPr>
          <p:spPr bwMode="auto">
            <a:xfrm>
              <a:off x="857545" y="1985169"/>
              <a:ext cx="225425" cy="449263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4" name="Rectangle 19"/>
            <p:cNvSpPr>
              <a:spLocks noChangeArrowheads="1"/>
            </p:cNvSpPr>
            <p:nvPr/>
          </p:nvSpPr>
          <p:spPr bwMode="auto">
            <a:xfrm>
              <a:off x="1171870" y="1759744"/>
              <a:ext cx="225425" cy="67468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285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5" name="Rectangle 22"/>
            <p:cNvSpPr>
              <a:spLocks noChangeArrowheads="1"/>
            </p:cNvSpPr>
            <p:nvPr/>
          </p:nvSpPr>
          <p:spPr bwMode="auto">
            <a:xfrm>
              <a:off x="1487783" y="1535907"/>
              <a:ext cx="225425" cy="8985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6" name="Rectangle 25"/>
            <p:cNvSpPr>
              <a:spLocks noChangeArrowheads="1"/>
            </p:cNvSpPr>
            <p:nvPr/>
          </p:nvSpPr>
          <p:spPr bwMode="auto">
            <a:xfrm>
              <a:off x="1802108" y="1308894"/>
              <a:ext cx="225425" cy="112553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87" name="グループ化 86"/>
            <p:cNvGrpSpPr/>
            <p:nvPr/>
          </p:nvGrpSpPr>
          <p:grpSpPr>
            <a:xfrm>
              <a:off x="340187" y="1673805"/>
              <a:ext cx="630070" cy="765085"/>
              <a:chOff x="340187" y="1673805"/>
              <a:chExt cx="630070" cy="765085"/>
            </a:xfrm>
            <a:grpFill/>
          </p:grpSpPr>
          <p:sp>
            <p:nvSpPr>
              <p:cNvPr id="88" name="二等辺三角形 87"/>
              <p:cNvSpPr/>
              <p:nvPr/>
            </p:nvSpPr>
            <p:spPr bwMode="auto">
              <a:xfrm rot="10800000">
                <a:off x="340187" y="1673805"/>
                <a:ext cx="630070" cy="360040"/>
              </a:xfrm>
              <a:prstGeom prst="triangl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正方形/長方形 88"/>
              <p:cNvSpPr/>
              <p:nvPr/>
            </p:nvSpPr>
            <p:spPr bwMode="auto">
              <a:xfrm>
                <a:off x="610217" y="1853825"/>
                <a:ext cx="90010" cy="58506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0" name="グループ化 89"/>
          <p:cNvGrpSpPr/>
          <p:nvPr/>
        </p:nvGrpSpPr>
        <p:grpSpPr>
          <a:xfrm>
            <a:off x="7964720" y="3177909"/>
            <a:ext cx="1469449" cy="984073"/>
            <a:chOff x="340187" y="1308894"/>
            <a:chExt cx="1687346" cy="1129996"/>
          </a:xfrm>
          <a:solidFill>
            <a:schemeClr val="tx1"/>
          </a:solidFill>
        </p:grpSpPr>
        <p:sp>
          <p:nvSpPr>
            <p:cNvPr id="91" name="Rectangle 13"/>
            <p:cNvSpPr>
              <a:spLocks noChangeArrowheads="1"/>
            </p:cNvSpPr>
            <p:nvPr/>
          </p:nvSpPr>
          <p:spPr bwMode="auto">
            <a:xfrm>
              <a:off x="857545" y="1985169"/>
              <a:ext cx="225425" cy="449263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2" name="Rectangle 19"/>
            <p:cNvSpPr>
              <a:spLocks noChangeArrowheads="1"/>
            </p:cNvSpPr>
            <p:nvPr/>
          </p:nvSpPr>
          <p:spPr bwMode="auto">
            <a:xfrm>
              <a:off x="1171870" y="1759744"/>
              <a:ext cx="225425" cy="674688"/>
            </a:xfrm>
            <a:prstGeom prst="rect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3" name="Rectangle 22"/>
            <p:cNvSpPr>
              <a:spLocks noChangeArrowheads="1"/>
            </p:cNvSpPr>
            <p:nvPr/>
          </p:nvSpPr>
          <p:spPr bwMode="auto">
            <a:xfrm>
              <a:off x="1487783" y="1535907"/>
              <a:ext cx="225425" cy="898525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4" name="Rectangle 25"/>
            <p:cNvSpPr>
              <a:spLocks noChangeArrowheads="1"/>
            </p:cNvSpPr>
            <p:nvPr/>
          </p:nvSpPr>
          <p:spPr bwMode="auto">
            <a:xfrm>
              <a:off x="1802108" y="1308894"/>
              <a:ext cx="225425" cy="1125538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95" name="グループ化 94"/>
            <p:cNvGrpSpPr/>
            <p:nvPr/>
          </p:nvGrpSpPr>
          <p:grpSpPr>
            <a:xfrm>
              <a:off x="340187" y="1673805"/>
              <a:ext cx="630070" cy="765085"/>
              <a:chOff x="340187" y="1673805"/>
              <a:chExt cx="630070" cy="765085"/>
            </a:xfrm>
            <a:grpFill/>
          </p:grpSpPr>
          <p:sp>
            <p:nvSpPr>
              <p:cNvPr id="96" name="二等辺三角形 95"/>
              <p:cNvSpPr/>
              <p:nvPr/>
            </p:nvSpPr>
            <p:spPr bwMode="auto">
              <a:xfrm rot="10800000">
                <a:off x="340187" y="1673805"/>
                <a:ext cx="630070" cy="360040"/>
              </a:xfrm>
              <a:prstGeom prst="triangl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7" name="正方形/長方形 96"/>
              <p:cNvSpPr/>
              <p:nvPr/>
            </p:nvSpPr>
            <p:spPr bwMode="auto">
              <a:xfrm>
                <a:off x="610217" y="1853825"/>
                <a:ext cx="90010" cy="58506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8" name="グループ化 97"/>
          <p:cNvGrpSpPr/>
          <p:nvPr/>
        </p:nvGrpSpPr>
        <p:grpSpPr>
          <a:xfrm>
            <a:off x="2308648" y="5095609"/>
            <a:ext cx="1469449" cy="984073"/>
            <a:chOff x="340187" y="1308894"/>
            <a:chExt cx="1687346" cy="1129996"/>
          </a:xfrm>
        </p:grpSpPr>
        <p:sp>
          <p:nvSpPr>
            <p:cNvPr id="99" name="Rectangle 13"/>
            <p:cNvSpPr>
              <a:spLocks noChangeArrowheads="1"/>
            </p:cNvSpPr>
            <p:nvPr/>
          </p:nvSpPr>
          <p:spPr bwMode="auto">
            <a:xfrm>
              <a:off x="857545" y="1985169"/>
              <a:ext cx="225425" cy="4492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0" name="Rectangle 19"/>
            <p:cNvSpPr>
              <a:spLocks noChangeArrowheads="1"/>
            </p:cNvSpPr>
            <p:nvPr/>
          </p:nvSpPr>
          <p:spPr bwMode="auto">
            <a:xfrm>
              <a:off x="1171870" y="1759744"/>
              <a:ext cx="225425" cy="6746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1" name="Rectangle 22"/>
            <p:cNvSpPr>
              <a:spLocks noChangeArrowheads="1"/>
            </p:cNvSpPr>
            <p:nvPr/>
          </p:nvSpPr>
          <p:spPr bwMode="auto">
            <a:xfrm>
              <a:off x="1487783" y="1535907"/>
              <a:ext cx="225425" cy="8985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2" name="Rectangle 25"/>
            <p:cNvSpPr>
              <a:spLocks noChangeArrowheads="1"/>
            </p:cNvSpPr>
            <p:nvPr/>
          </p:nvSpPr>
          <p:spPr bwMode="auto">
            <a:xfrm>
              <a:off x="1802108" y="1308894"/>
              <a:ext cx="225425" cy="112553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66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03" name="グループ化 102"/>
            <p:cNvGrpSpPr/>
            <p:nvPr/>
          </p:nvGrpSpPr>
          <p:grpSpPr>
            <a:xfrm>
              <a:off x="340187" y="1673805"/>
              <a:ext cx="630070" cy="765085"/>
              <a:chOff x="340187" y="1673805"/>
              <a:chExt cx="630070" cy="765085"/>
            </a:xfrm>
          </p:grpSpPr>
          <p:sp>
            <p:nvSpPr>
              <p:cNvPr id="104" name="二等辺三角形 103"/>
              <p:cNvSpPr/>
              <p:nvPr/>
            </p:nvSpPr>
            <p:spPr bwMode="auto">
              <a:xfrm rot="10800000">
                <a:off x="340187" y="1673805"/>
                <a:ext cx="630070" cy="360040"/>
              </a:xfrm>
              <a:prstGeom prst="triangle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5" name="正方形/長方形 104"/>
              <p:cNvSpPr/>
              <p:nvPr/>
            </p:nvSpPr>
            <p:spPr bwMode="auto">
              <a:xfrm>
                <a:off x="610217" y="1853825"/>
                <a:ext cx="90010" cy="585065"/>
              </a:xfrm>
              <a:prstGeom prst="rect">
                <a:avLst/>
              </a:prstGeom>
              <a:solidFill>
                <a:srgbClr val="FF66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6" name="グループ化 105"/>
          <p:cNvGrpSpPr/>
          <p:nvPr/>
        </p:nvGrpSpPr>
        <p:grpSpPr>
          <a:xfrm>
            <a:off x="4180120" y="5095609"/>
            <a:ext cx="1469449" cy="984073"/>
            <a:chOff x="340187" y="1308894"/>
            <a:chExt cx="1687346" cy="1129996"/>
          </a:xfrm>
          <a:solidFill>
            <a:srgbClr val="FFC000"/>
          </a:solidFill>
        </p:grpSpPr>
        <p:sp>
          <p:nvSpPr>
            <p:cNvPr id="107" name="Rectangle 13"/>
            <p:cNvSpPr>
              <a:spLocks noChangeArrowheads="1"/>
            </p:cNvSpPr>
            <p:nvPr/>
          </p:nvSpPr>
          <p:spPr bwMode="auto">
            <a:xfrm>
              <a:off x="857545" y="1985169"/>
              <a:ext cx="225425" cy="4492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8" name="Rectangle 19"/>
            <p:cNvSpPr>
              <a:spLocks noChangeArrowheads="1"/>
            </p:cNvSpPr>
            <p:nvPr/>
          </p:nvSpPr>
          <p:spPr bwMode="auto">
            <a:xfrm>
              <a:off x="1171870" y="1759744"/>
              <a:ext cx="225425" cy="6746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9" name="Rectangle 22"/>
            <p:cNvSpPr>
              <a:spLocks noChangeArrowheads="1"/>
            </p:cNvSpPr>
            <p:nvPr/>
          </p:nvSpPr>
          <p:spPr bwMode="auto">
            <a:xfrm>
              <a:off x="1487783" y="1535907"/>
              <a:ext cx="225425" cy="8985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0" name="Rectangle 25"/>
            <p:cNvSpPr>
              <a:spLocks noChangeArrowheads="1"/>
            </p:cNvSpPr>
            <p:nvPr/>
          </p:nvSpPr>
          <p:spPr bwMode="auto">
            <a:xfrm>
              <a:off x="1802108" y="1308894"/>
              <a:ext cx="225425" cy="112553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C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1" name="グループ化 110"/>
            <p:cNvGrpSpPr/>
            <p:nvPr/>
          </p:nvGrpSpPr>
          <p:grpSpPr>
            <a:xfrm>
              <a:off x="340187" y="1673805"/>
              <a:ext cx="630070" cy="765085"/>
              <a:chOff x="340187" y="1673805"/>
              <a:chExt cx="630070" cy="765085"/>
            </a:xfrm>
            <a:grpFill/>
          </p:grpSpPr>
          <p:sp>
            <p:nvSpPr>
              <p:cNvPr id="112" name="二等辺三角形 111"/>
              <p:cNvSpPr/>
              <p:nvPr/>
            </p:nvSpPr>
            <p:spPr bwMode="auto">
              <a:xfrm rot="10800000">
                <a:off x="340187" y="1673805"/>
                <a:ext cx="630070" cy="360040"/>
              </a:xfrm>
              <a:prstGeom prst="triangl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13" name="正方形/長方形 112"/>
              <p:cNvSpPr/>
              <p:nvPr/>
            </p:nvSpPr>
            <p:spPr bwMode="auto">
              <a:xfrm>
                <a:off x="610217" y="1853825"/>
                <a:ext cx="90010" cy="58506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14" name="グループ化 113"/>
          <p:cNvGrpSpPr/>
          <p:nvPr/>
        </p:nvGrpSpPr>
        <p:grpSpPr>
          <a:xfrm>
            <a:off x="467148" y="5095609"/>
            <a:ext cx="1469449" cy="984073"/>
            <a:chOff x="340187" y="1308894"/>
            <a:chExt cx="1687346" cy="1129996"/>
          </a:xfrm>
          <a:solidFill>
            <a:srgbClr val="FF0000"/>
          </a:solidFill>
        </p:grpSpPr>
        <p:sp>
          <p:nvSpPr>
            <p:cNvPr id="115" name="Rectangle 13"/>
            <p:cNvSpPr>
              <a:spLocks noChangeArrowheads="1"/>
            </p:cNvSpPr>
            <p:nvPr/>
          </p:nvSpPr>
          <p:spPr bwMode="auto">
            <a:xfrm>
              <a:off x="857545" y="1985169"/>
              <a:ext cx="225425" cy="4492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6" name="Rectangle 19"/>
            <p:cNvSpPr>
              <a:spLocks noChangeArrowheads="1"/>
            </p:cNvSpPr>
            <p:nvPr/>
          </p:nvSpPr>
          <p:spPr bwMode="auto">
            <a:xfrm>
              <a:off x="1171870" y="1759744"/>
              <a:ext cx="225425" cy="6746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7" name="Rectangle 22"/>
            <p:cNvSpPr>
              <a:spLocks noChangeArrowheads="1"/>
            </p:cNvSpPr>
            <p:nvPr/>
          </p:nvSpPr>
          <p:spPr bwMode="auto">
            <a:xfrm>
              <a:off x="1487783" y="1535907"/>
              <a:ext cx="225425" cy="8985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18" name="Rectangle 25"/>
            <p:cNvSpPr>
              <a:spLocks noChangeArrowheads="1"/>
            </p:cNvSpPr>
            <p:nvPr/>
          </p:nvSpPr>
          <p:spPr bwMode="auto">
            <a:xfrm>
              <a:off x="1802108" y="1308894"/>
              <a:ext cx="225425" cy="112553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19" name="グループ化 118"/>
            <p:cNvGrpSpPr/>
            <p:nvPr/>
          </p:nvGrpSpPr>
          <p:grpSpPr>
            <a:xfrm>
              <a:off x="340187" y="1673805"/>
              <a:ext cx="630070" cy="765085"/>
              <a:chOff x="340187" y="1673805"/>
              <a:chExt cx="630070" cy="765085"/>
            </a:xfrm>
            <a:grpFill/>
          </p:grpSpPr>
          <p:sp>
            <p:nvSpPr>
              <p:cNvPr id="120" name="二等辺三角形 119"/>
              <p:cNvSpPr/>
              <p:nvPr/>
            </p:nvSpPr>
            <p:spPr bwMode="auto">
              <a:xfrm rot="10800000">
                <a:off x="340187" y="1673805"/>
                <a:ext cx="630070" cy="360040"/>
              </a:xfrm>
              <a:prstGeom prst="triangl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" name="正方形/長方形 120"/>
              <p:cNvSpPr/>
              <p:nvPr/>
            </p:nvSpPr>
            <p:spPr bwMode="auto">
              <a:xfrm>
                <a:off x="610217" y="1853825"/>
                <a:ext cx="90010" cy="58506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22" name="グループ化 121"/>
          <p:cNvGrpSpPr/>
          <p:nvPr/>
        </p:nvGrpSpPr>
        <p:grpSpPr>
          <a:xfrm>
            <a:off x="6093248" y="5095609"/>
            <a:ext cx="1469449" cy="984073"/>
            <a:chOff x="340187" y="1308894"/>
            <a:chExt cx="1687346" cy="1129996"/>
          </a:xfrm>
          <a:solidFill>
            <a:schemeClr val="tx1">
              <a:lumMod val="50000"/>
              <a:lumOff val="50000"/>
            </a:schemeClr>
          </a:solidFill>
        </p:grpSpPr>
        <p:sp>
          <p:nvSpPr>
            <p:cNvPr id="123" name="Rectangle 13"/>
            <p:cNvSpPr>
              <a:spLocks noChangeArrowheads="1"/>
            </p:cNvSpPr>
            <p:nvPr/>
          </p:nvSpPr>
          <p:spPr bwMode="auto">
            <a:xfrm>
              <a:off x="857545" y="1985169"/>
              <a:ext cx="225425" cy="4492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4" name="Rectangle 19"/>
            <p:cNvSpPr>
              <a:spLocks noChangeArrowheads="1"/>
            </p:cNvSpPr>
            <p:nvPr/>
          </p:nvSpPr>
          <p:spPr bwMode="auto">
            <a:xfrm>
              <a:off x="1171870" y="1759744"/>
              <a:ext cx="225425" cy="6746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5" name="Rectangle 22"/>
            <p:cNvSpPr>
              <a:spLocks noChangeArrowheads="1"/>
            </p:cNvSpPr>
            <p:nvPr/>
          </p:nvSpPr>
          <p:spPr bwMode="auto">
            <a:xfrm>
              <a:off x="1487783" y="1535907"/>
              <a:ext cx="225425" cy="898525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6" name="Rectangle 25"/>
            <p:cNvSpPr>
              <a:spLocks noChangeArrowheads="1"/>
            </p:cNvSpPr>
            <p:nvPr/>
          </p:nvSpPr>
          <p:spPr bwMode="auto">
            <a:xfrm>
              <a:off x="1802108" y="1308894"/>
              <a:ext cx="225425" cy="112553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bg1">
                  <a:lumMod val="5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27" name="グループ化 126"/>
            <p:cNvGrpSpPr/>
            <p:nvPr/>
          </p:nvGrpSpPr>
          <p:grpSpPr>
            <a:xfrm>
              <a:off x="340187" y="1673805"/>
              <a:ext cx="630070" cy="765085"/>
              <a:chOff x="340187" y="1673805"/>
              <a:chExt cx="630070" cy="765085"/>
            </a:xfrm>
            <a:grpFill/>
          </p:grpSpPr>
          <p:sp>
            <p:nvSpPr>
              <p:cNvPr id="128" name="二等辺三角形 127"/>
              <p:cNvSpPr/>
              <p:nvPr/>
            </p:nvSpPr>
            <p:spPr bwMode="auto">
              <a:xfrm rot="10800000">
                <a:off x="340187" y="1673805"/>
                <a:ext cx="630070" cy="360040"/>
              </a:xfrm>
              <a:prstGeom prst="triangl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9" name="正方形/長方形 128"/>
              <p:cNvSpPr/>
              <p:nvPr/>
            </p:nvSpPr>
            <p:spPr bwMode="auto">
              <a:xfrm>
                <a:off x="610217" y="1853825"/>
                <a:ext cx="90010" cy="58506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30" name="グループ化 129"/>
          <p:cNvGrpSpPr/>
          <p:nvPr/>
        </p:nvGrpSpPr>
        <p:grpSpPr>
          <a:xfrm>
            <a:off x="7964720" y="5095609"/>
            <a:ext cx="1469449" cy="984073"/>
            <a:chOff x="340187" y="1308894"/>
            <a:chExt cx="1687346" cy="1129996"/>
          </a:xfrm>
          <a:solidFill>
            <a:schemeClr val="tx1"/>
          </a:solidFill>
        </p:grpSpPr>
        <p:sp>
          <p:nvSpPr>
            <p:cNvPr id="131" name="Rectangle 13"/>
            <p:cNvSpPr>
              <a:spLocks noChangeArrowheads="1"/>
            </p:cNvSpPr>
            <p:nvPr/>
          </p:nvSpPr>
          <p:spPr bwMode="auto">
            <a:xfrm>
              <a:off x="857545" y="1985169"/>
              <a:ext cx="225425" cy="449263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2" name="Rectangle 19"/>
            <p:cNvSpPr>
              <a:spLocks noChangeArrowheads="1"/>
            </p:cNvSpPr>
            <p:nvPr/>
          </p:nvSpPr>
          <p:spPr bwMode="auto">
            <a:xfrm>
              <a:off x="1171870" y="1759744"/>
              <a:ext cx="225425" cy="674688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3" name="Rectangle 22"/>
            <p:cNvSpPr>
              <a:spLocks noChangeArrowheads="1"/>
            </p:cNvSpPr>
            <p:nvPr/>
          </p:nvSpPr>
          <p:spPr bwMode="auto">
            <a:xfrm>
              <a:off x="1487783" y="1535907"/>
              <a:ext cx="225425" cy="898525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4" name="Rectangle 25"/>
            <p:cNvSpPr>
              <a:spLocks noChangeArrowheads="1"/>
            </p:cNvSpPr>
            <p:nvPr/>
          </p:nvSpPr>
          <p:spPr bwMode="auto">
            <a:xfrm>
              <a:off x="1802108" y="1308894"/>
              <a:ext cx="225425" cy="1125538"/>
            </a:xfrm>
            <a:prstGeom prst="rect">
              <a:avLst/>
            </a:prstGeom>
            <a:solidFill>
              <a:schemeClr val="accent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grpSp>
          <p:nvGrpSpPr>
            <p:cNvPr id="135" name="グループ化 134"/>
            <p:cNvGrpSpPr/>
            <p:nvPr/>
          </p:nvGrpSpPr>
          <p:grpSpPr>
            <a:xfrm>
              <a:off x="340187" y="1673805"/>
              <a:ext cx="630070" cy="765085"/>
              <a:chOff x="340187" y="1673805"/>
              <a:chExt cx="630070" cy="765085"/>
            </a:xfrm>
            <a:grpFill/>
          </p:grpSpPr>
          <p:sp>
            <p:nvSpPr>
              <p:cNvPr id="136" name="二等辺三角形 135"/>
              <p:cNvSpPr/>
              <p:nvPr/>
            </p:nvSpPr>
            <p:spPr bwMode="auto">
              <a:xfrm rot="10800000">
                <a:off x="340187" y="1673805"/>
                <a:ext cx="630070" cy="360040"/>
              </a:xfrm>
              <a:prstGeom prst="triangle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37" name="正方形/長方形 136"/>
              <p:cNvSpPr/>
              <p:nvPr/>
            </p:nvSpPr>
            <p:spPr bwMode="auto">
              <a:xfrm>
                <a:off x="610217" y="1853825"/>
                <a:ext cx="90010" cy="585065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602378" y="385406"/>
            <a:ext cx="1222774" cy="1894030"/>
            <a:chOff x="4454126" y="2615090"/>
            <a:chExt cx="1222774" cy="1894030"/>
          </a:xfrm>
          <a:solidFill>
            <a:srgbClr val="FF0000"/>
          </a:solidFill>
        </p:grpSpPr>
        <p:sp>
          <p:nvSpPr>
            <p:cNvPr id="17" name="フレーム (半分) 16"/>
            <p:cNvSpPr/>
            <p:nvPr/>
          </p:nvSpPr>
          <p:spPr bwMode="auto">
            <a:xfrm rot="13500000">
              <a:off x="4454125" y="2615091"/>
              <a:ext cx="1222776" cy="1222774"/>
            </a:xfrm>
            <a:prstGeom prst="halfFrame">
              <a:avLst>
                <a:gd name="adj1" fmla="val 24764"/>
                <a:gd name="adj2" fmla="val 2671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/>
            <p:cNvGrpSpPr/>
            <p:nvPr/>
          </p:nvGrpSpPr>
          <p:grpSpPr>
            <a:xfrm>
              <a:off x="4726889" y="2899103"/>
              <a:ext cx="654746" cy="1610017"/>
              <a:chOff x="4726889" y="2899103"/>
              <a:chExt cx="654746" cy="1610017"/>
            </a:xfrm>
            <a:grpFill/>
          </p:grpSpPr>
          <p:sp>
            <p:nvSpPr>
              <p:cNvPr id="18" name="斜め縞 17"/>
              <p:cNvSpPr/>
              <p:nvPr/>
            </p:nvSpPr>
            <p:spPr bwMode="auto">
              <a:xfrm rot="13500000">
                <a:off x="4726889" y="2899103"/>
                <a:ext cx="654746" cy="654746"/>
              </a:xfrm>
              <a:prstGeom prst="diagStrip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正方形/長方形 18"/>
              <p:cNvSpPr/>
              <p:nvPr/>
            </p:nvSpPr>
            <p:spPr bwMode="auto">
              <a:xfrm>
                <a:off x="4862990" y="3689452"/>
                <a:ext cx="405045" cy="81966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8" name="グループ化 27"/>
          <p:cNvGrpSpPr/>
          <p:nvPr/>
        </p:nvGrpSpPr>
        <p:grpSpPr>
          <a:xfrm>
            <a:off x="2459753" y="385406"/>
            <a:ext cx="1222774" cy="1894030"/>
            <a:chOff x="4454126" y="2615090"/>
            <a:chExt cx="1222774" cy="1894030"/>
          </a:xfrm>
        </p:grpSpPr>
        <p:sp>
          <p:nvSpPr>
            <p:cNvPr id="29" name="フレーム (半分) 28"/>
            <p:cNvSpPr/>
            <p:nvPr/>
          </p:nvSpPr>
          <p:spPr bwMode="auto">
            <a:xfrm rot="13500000">
              <a:off x="4454125" y="2615091"/>
              <a:ext cx="1222776" cy="1222774"/>
            </a:xfrm>
            <a:prstGeom prst="halfFrame">
              <a:avLst>
                <a:gd name="adj1" fmla="val 24764"/>
                <a:gd name="adj2" fmla="val 26712"/>
              </a:avLst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0" name="グループ化 29"/>
            <p:cNvGrpSpPr/>
            <p:nvPr/>
          </p:nvGrpSpPr>
          <p:grpSpPr>
            <a:xfrm>
              <a:off x="4726889" y="2899103"/>
              <a:ext cx="654746" cy="1610017"/>
              <a:chOff x="4726889" y="2899103"/>
              <a:chExt cx="654746" cy="1610017"/>
            </a:xfrm>
          </p:grpSpPr>
          <p:sp>
            <p:nvSpPr>
              <p:cNvPr id="31" name="斜め縞 30"/>
              <p:cNvSpPr/>
              <p:nvPr/>
            </p:nvSpPr>
            <p:spPr bwMode="auto">
              <a:xfrm rot="13500000">
                <a:off x="4726889" y="2899103"/>
                <a:ext cx="654746" cy="654746"/>
              </a:xfrm>
              <a:prstGeom prst="diagStripe">
                <a:avLst/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/>
              <p:cNvSpPr/>
              <p:nvPr/>
            </p:nvSpPr>
            <p:spPr bwMode="auto">
              <a:xfrm>
                <a:off x="4862990" y="3689452"/>
                <a:ext cx="405045" cy="819668"/>
              </a:xfrm>
              <a:prstGeom prst="rect">
                <a:avLst/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3" name="グループ化 32"/>
          <p:cNvGrpSpPr/>
          <p:nvPr/>
        </p:nvGrpSpPr>
        <p:grpSpPr>
          <a:xfrm>
            <a:off x="4364753" y="385406"/>
            <a:ext cx="1222774" cy="1894030"/>
            <a:chOff x="4454126" y="2615090"/>
            <a:chExt cx="1222774" cy="1894030"/>
          </a:xfrm>
          <a:solidFill>
            <a:srgbClr val="FFCC00"/>
          </a:solidFill>
        </p:grpSpPr>
        <p:sp>
          <p:nvSpPr>
            <p:cNvPr id="34" name="フレーム (半分) 33"/>
            <p:cNvSpPr/>
            <p:nvPr/>
          </p:nvSpPr>
          <p:spPr bwMode="auto">
            <a:xfrm rot="13500000">
              <a:off x="4454125" y="2615091"/>
              <a:ext cx="1222776" cy="1222774"/>
            </a:xfrm>
            <a:prstGeom prst="halfFrame">
              <a:avLst>
                <a:gd name="adj1" fmla="val 24764"/>
                <a:gd name="adj2" fmla="val 2671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/>
            <p:cNvGrpSpPr/>
            <p:nvPr/>
          </p:nvGrpSpPr>
          <p:grpSpPr>
            <a:xfrm>
              <a:off x="4726889" y="2899103"/>
              <a:ext cx="654746" cy="1610017"/>
              <a:chOff x="4726889" y="2899103"/>
              <a:chExt cx="654746" cy="1610017"/>
            </a:xfrm>
            <a:grpFill/>
          </p:grpSpPr>
          <p:sp>
            <p:nvSpPr>
              <p:cNvPr id="36" name="斜め縞 35"/>
              <p:cNvSpPr/>
              <p:nvPr/>
            </p:nvSpPr>
            <p:spPr bwMode="auto">
              <a:xfrm rot="13500000">
                <a:off x="4726889" y="2899103"/>
                <a:ext cx="654746" cy="654746"/>
              </a:xfrm>
              <a:prstGeom prst="diagStrip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正方形/長方形 36"/>
              <p:cNvSpPr/>
              <p:nvPr/>
            </p:nvSpPr>
            <p:spPr bwMode="auto">
              <a:xfrm>
                <a:off x="4862990" y="3689452"/>
                <a:ext cx="405045" cy="81966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38" name="グループ化 37"/>
          <p:cNvGrpSpPr/>
          <p:nvPr/>
        </p:nvGrpSpPr>
        <p:grpSpPr>
          <a:xfrm>
            <a:off x="6212603" y="385406"/>
            <a:ext cx="1222774" cy="1894030"/>
            <a:chOff x="4454126" y="2615090"/>
            <a:chExt cx="1222774" cy="1894030"/>
          </a:xfrm>
          <a:solidFill>
            <a:schemeClr val="bg1">
              <a:lumMod val="50000"/>
            </a:schemeClr>
          </a:solidFill>
        </p:grpSpPr>
        <p:sp>
          <p:nvSpPr>
            <p:cNvPr id="39" name="フレーム (半分) 38"/>
            <p:cNvSpPr/>
            <p:nvPr/>
          </p:nvSpPr>
          <p:spPr bwMode="auto">
            <a:xfrm rot="13500000">
              <a:off x="4454125" y="2615091"/>
              <a:ext cx="1222776" cy="1222774"/>
            </a:xfrm>
            <a:prstGeom prst="halfFrame">
              <a:avLst>
                <a:gd name="adj1" fmla="val 24764"/>
                <a:gd name="adj2" fmla="val 2671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0" name="グループ化 39"/>
            <p:cNvGrpSpPr/>
            <p:nvPr/>
          </p:nvGrpSpPr>
          <p:grpSpPr>
            <a:xfrm>
              <a:off x="4726889" y="2899103"/>
              <a:ext cx="654746" cy="1610017"/>
              <a:chOff x="4726889" y="2899103"/>
              <a:chExt cx="654746" cy="1610017"/>
            </a:xfrm>
            <a:grpFill/>
          </p:grpSpPr>
          <p:sp>
            <p:nvSpPr>
              <p:cNvPr id="41" name="斜め縞 40"/>
              <p:cNvSpPr/>
              <p:nvPr/>
            </p:nvSpPr>
            <p:spPr bwMode="auto">
              <a:xfrm rot="13500000">
                <a:off x="4726889" y="2899103"/>
                <a:ext cx="654746" cy="654746"/>
              </a:xfrm>
              <a:prstGeom prst="diagStrip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正方形/長方形 41"/>
              <p:cNvSpPr/>
              <p:nvPr/>
            </p:nvSpPr>
            <p:spPr bwMode="auto">
              <a:xfrm>
                <a:off x="4862990" y="3689452"/>
                <a:ext cx="405045" cy="81966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3" name="グループ化 42"/>
          <p:cNvGrpSpPr/>
          <p:nvPr/>
        </p:nvGrpSpPr>
        <p:grpSpPr>
          <a:xfrm>
            <a:off x="8089028" y="385406"/>
            <a:ext cx="1222774" cy="1894030"/>
            <a:chOff x="4454126" y="2615090"/>
            <a:chExt cx="1222774" cy="1894030"/>
          </a:xfrm>
          <a:solidFill>
            <a:schemeClr val="tx1"/>
          </a:solidFill>
        </p:grpSpPr>
        <p:sp>
          <p:nvSpPr>
            <p:cNvPr id="44" name="フレーム (半分) 43"/>
            <p:cNvSpPr/>
            <p:nvPr/>
          </p:nvSpPr>
          <p:spPr bwMode="auto">
            <a:xfrm rot="13500000">
              <a:off x="4454125" y="2615091"/>
              <a:ext cx="1222776" cy="1222774"/>
            </a:xfrm>
            <a:prstGeom prst="halfFrame">
              <a:avLst>
                <a:gd name="adj1" fmla="val 24764"/>
                <a:gd name="adj2" fmla="val 26712"/>
              </a:avLst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4726889" y="2899103"/>
              <a:ext cx="654746" cy="1610017"/>
              <a:chOff x="4726889" y="2899103"/>
              <a:chExt cx="654746" cy="1610017"/>
            </a:xfrm>
            <a:grpFill/>
          </p:grpSpPr>
          <p:sp>
            <p:nvSpPr>
              <p:cNvPr id="50" name="斜め縞 49"/>
              <p:cNvSpPr/>
              <p:nvPr/>
            </p:nvSpPr>
            <p:spPr bwMode="auto">
              <a:xfrm rot="13500000">
                <a:off x="4726889" y="2899103"/>
                <a:ext cx="654746" cy="654746"/>
              </a:xfrm>
              <a:prstGeom prst="diagStripe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" name="正方形/長方形 50"/>
              <p:cNvSpPr/>
              <p:nvPr/>
            </p:nvSpPr>
            <p:spPr bwMode="auto">
              <a:xfrm>
                <a:off x="4862990" y="3689452"/>
                <a:ext cx="405045" cy="819668"/>
              </a:xfrm>
              <a:prstGeom prst="rec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9" name="グループ化 88"/>
          <p:cNvGrpSpPr/>
          <p:nvPr/>
        </p:nvGrpSpPr>
        <p:grpSpPr>
          <a:xfrm>
            <a:off x="567433" y="2778868"/>
            <a:ext cx="1415237" cy="1364454"/>
            <a:chOff x="567433" y="2778868"/>
            <a:chExt cx="1415237" cy="1364454"/>
          </a:xfrm>
        </p:grpSpPr>
        <p:sp>
          <p:nvSpPr>
            <p:cNvPr id="6" name="正方形/長方形 5"/>
            <p:cNvSpPr/>
            <p:nvPr/>
          </p:nvSpPr>
          <p:spPr bwMode="auto">
            <a:xfrm>
              <a:off x="1735142" y="2973192"/>
              <a:ext cx="247528" cy="1170130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正方形/長方形 19"/>
            <p:cNvSpPr/>
            <p:nvPr/>
          </p:nvSpPr>
          <p:spPr bwMode="auto">
            <a:xfrm>
              <a:off x="1430611" y="3288226"/>
              <a:ext cx="247528" cy="855095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/>
            <p:cNvSpPr/>
            <p:nvPr/>
          </p:nvSpPr>
          <p:spPr bwMode="auto">
            <a:xfrm>
              <a:off x="1126080" y="3603262"/>
              <a:ext cx="247528" cy="540059"/>
            </a:xfrm>
            <a:prstGeom prst="rect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2" name="グループ化 51"/>
            <p:cNvGrpSpPr/>
            <p:nvPr/>
          </p:nvGrpSpPr>
          <p:grpSpPr>
            <a:xfrm>
              <a:off x="567433" y="2778868"/>
              <a:ext cx="750134" cy="1364454"/>
              <a:chOff x="4454126" y="2615090"/>
              <a:chExt cx="1222774" cy="2224160"/>
            </a:xfrm>
            <a:solidFill>
              <a:srgbClr val="FF0000"/>
            </a:solidFill>
          </p:grpSpPr>
          <p:sp>
            <p:nvSpPr>
              <p:cNvPr id="53" name="フレーム (半分) 52"/>
              <p:cNvSpPr/>
              <p:nvPr/>
            </p:nvSpPr>
            <p:spPr bwMode="auto">
              <a:xfrm rot="13500000">
                <a:off x="4454125" y="2615091"/>
                <a:ext cx="1222776" cy="1222774"/>
              </a:xfrm>
              <a:prstGeom prst="halfFrame">
                <a:avLst>
                  <a:gd name="adj1" fmla="val 24764"/>
                  <a:gd name="adj2" fmla="val 2671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4" name="グループ化 53"/>
              <p:cNvGrpSpPr/>
              <p:nvPr/>
            </p:nvGrpSpPr>
            <p:grpSpPr>
              <a:xfrm>
                <a:off x="4726889" y="2899103"/>
                <a:ext cx="654746" cy="1940147"/>
                <a:chOff x="4726889" y="2899103"/>
                <a:chExt cx="654746" cy="1940147"/>
              </a:xfrm>
              <a:grpFill/>
            </p:grpSpPr>
            <p:sp>
              <p:nvSpPr>
                <p:cNvPr id="55" name="斜め縞 54"/>
                <p:cNvSpPr/>
                <p:nvPr/>
              </p:nvSpPr>
              <p:spPr bwMode="auto">
                <a:xfrm rot="13500000">
                  <a:off x="4726889" y="2899103"/>
                  <a:ext cx="654746" cy="654746"/>
                </a:xfrm>
                <a:prstGeom prst="diagStrip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" name="正方形/長方形 55"/>
                <p:cNvSpPr/>
                <p:nvPr/>
              </p:nvSpPr>
              <p:spPr bwMode="auto">
                <a:xfrm>
                  <a:off x="4862991" y="3689452"/>
                  <a:ext cx="405044" cy="114979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7" name="グループ化 26"/>
          <p:cNvGrpSpPr/>
          <p:nvPr/>
        </p:nvGrpSpPr>
        <p:grpSpPr>
          <a:xfrm>
            <a:off x="2434333" y="2778868"/>
            <a:ext cx="1415237" cy="1364454"/>
            <a:chOff x="2434333" y="2778868"/>
            <a:chExt cx="1415237" cy="1364454"/>
          </a:xfrm>
        </p:grpSpPr>
        <p:sp>
          <p:nvSpPr>
            <p:cNvPr id="57" name="正方形/長方形 56"/>
            <p:cNvSpPr/>
            <p:nvPr/>
          </p:nvSpPr>
          <p:spPr bwMode="auto">
            <a:xfrm>
              <a:off x="3602042" y="2973192"/>
              <a:ext cx="247528" cy="1170130"/>
            </a:xfrm>
            <a:prstGeom prst="rect">
              <a:avLst/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正方形/長方形 57"/>
            <p:cNvSpPr/>
            <p:nvPr/>
          </p:nvSpPr>
          <p:spPr bwMode="auto">
            <a:xfrm>
              <a:off x="3297511" y="3288226"/>
              <a:ext cx="247528" cy="855095"/>
            </a:xfrm>
            <a:prstGeom prst="rect">
              <a:avLst/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正方形/長方形 58"/>
            <p:cNvSpPr/>
            <p:nvPr/>
          </p:nvSpPr>
          <p:spPr bwMode="auto">
            <a:xfrm>
              <a:off x="2992980" y="3603262"/>
              <a:ext cx="247528" cy="540059"/>
            </a:xfrm>
            <a:prstGeom prst="rect">
              <a:avLst/>
            </a:pr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0" name="グループ化 59"/>
            <p:cNvGrpSpPr/>
            <p:nvPr/>
          </p:nvGrpSpPr>
          <p:grpSpPr>
            <a:xfrm>
              <a:off x="2434333" y="2778868"/>
              <a:ext cx="750134" cy="1364454"/>
              <a:chOff x="4454126" y="2615090"/>
              <a:chExt cx="1222774" cy="2224160"/>
            </a:xfrm>
            <a:solidFill>
              <a:srgbClr val="FF6600"/>
            </a:solidFill>
          </p:grpSpPr>
          <p:sp>
            <p:nvSpPr>
              <p:cNvPr id="61" name="フレーム (半分) 60"/>
              <p:cNvSpPr/>
              <p:nvPr/>
            </p:nvSpPr>
            <p:spPr bwMode="auto">
              <a:xfrm rot="13500000">
                <a:off x="4454125" y="2615091"/>
                <a:ext cx="1222776" cy="1222774"/>
              </a:xfrm>
              <a:prstGeom prst="halfFrame">
                <a:avLst>
                  <a:gd name="adj1" fmla="val 24764"/>
                  <a:gd name="adj2" fmla="val 2671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2" name="グループ化 61"/>
              <p:cNvGrpSpPr/>
              <p:nvPr/>
            </p:nvGrpSpPr>
            <p:grpSpPr>
              <a:xfrm>
                <a:off x="4726889" y="2899103"/>
                <a:ext cx="654746" cy="1940147"/>
                <a:chOff x="4726889" y="2899103"/>
                <a:chExt cx="654746" cy="1940147"/>
              </a:xfrm>
              <a:grpFill/>
            </p:grpSpPr>
            <p:sp>
              <p:nvSpPr>
                <p:cNvPr id="63" name="斜め縞 62"/>
                <p:cNvSpPr/>
                <p:nvPr/>
              </p:nvSpPr>
              <p:spPr bwMode="auto">
                <a:xfrm rot="13500000">
                  <a:off x="4726889" y="2899103"/>
                  <a:ext cx="654746" cy="654746"/>
                </a:xfrm>
                <a:prstGeom prst="diagStrip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正方形/長方形 63"/>
                <p:cNvSpPr/>
                <p:nvPr/>
              </p:nvSpPr>
              <p:spPr bwMode="auto">
                <a:xfrm>
                  <a:off x="4862991" y="3689452"/>
                  <a:ext cx="405044" cy="114979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6" name="グループ化 25"/>
          <p:cNvGrpSpPr/>
          <p:nvPr/>
        </p:nvGrpSpPr>
        <p:grpSpPr>
          <a:xfrm>
            <a:off x="4288533" y="2778868"/>
            <a:ext cx="1415237" cy="1364454"/>
            <a:chOff x="4288533" y="2778868"/>
            <a:chExt cx="1415237" cy="1364454"/>
          </a:xfrm>
        </p:grpSpPr>
        <p:sp>
          <p:nvSpPr>
            <p:cNvPr id="65" name="正方形/長方形 64"/>
            <p:cNvSpPr/>
            <p:nvPr/>
          </p:nvSpPr>
          <p:spPr bwMode="auto">
            <a:xfrm>
              <a:off x="5456242" y="2973192"/>
              <a:ext cx="247528" cy="1170130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正方形/長方形 65"/>
            <p:cNvSpPr/>
            <p:nvPr/>
          </p:nvSpPr>
          <p:spPr bwMode="auto">
            <a:xfrm>
              <a:off x="5151711" y="3288226"/>
              <a:ext cx="247528" cy="855095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正方形/長方形 66"/>
            <p:cNvSpPr/>
            <p:nvPr/>
          </p:nvSpPr>
          <p:spPr bwMode="auto">
            <a:xfrm>
              <a:off x="4847180" y="3603262"/>
              <a:ext cx="247528" cy="540059"/>
            </a:xfrm>
            <a:prstGeom prst="rect">
              <a:avLst/>
            </a:prstGeom>
            <a:solidFill>
              <a:srgbClr val="FFC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8" name="グループ化 67"/>
            <p:cNvGrpSpPr/>
            <p:nvPr/>
          </p:nvGrpSpPr>
          <p:grpSpPr>
            <a:xfrm>
              <a:off x="4288533" y="2778868"/>
              <a:ext cx="750134" cy="1364454"/>
              <a:chOff x="4454126" y="2615090"/>
              <a:chExt cx="1222774" cy="2224160"/>
            </a:xfrm>
            <a:solidFill>
              <a:srgbClr val="FFC000"/>
            </a:solidFill>
          </p:grpSpPr>
          <p:sp>
            <p:nvSpPr>
              <p:cNvPr id="69" name="フレーム (半分) 68"/>
              <p:cNvSpPr/>
              <p:nvPr/>
            </p:nvSpPr>
            <p:spPr bwMode="auto">
              <a:xfrm rot="13500000">
                <a:off x="4454125" y="2615091"/>
                <a:ext cx="1222776" cy="1222774"/>
              </a:xfrm>
              <a:prstGeom prst="halfFrame">
                <a:avLst>
                  <a:gd name="adj1" fmla="val 24764"/>
                  <a:gd name="adj2" fmla="val 2671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0" name="グループ化 69"/>
              <p:cNvGrpSpPr/>
              <p:nvPr/>
            </p:nvGrpSpPr>
            <p:grpSpPr>
              <a:xfrm>
                <a:off x="4726889" y="2899103"/>
                <a:ext cx="654746" cy="1940147"/>
                <a:chOff x="4726889" y="2899103"/>
                <a:chExt cx="654746" cy="1940147"/>
              </a:xfrm>
              <a:grpFill/>
            </p:grpSpPr>
            <p:sp>
              <p:nvSpPr>
                <p:cNvPr id="71" name="斜め縞 70"/>
                <p:cNvSpPr/>
                <p:nvPr/>
              </p:nvSpPr>
              <p:spPr bwMode="auto">
                <a:xfrm rot="13500000">
                  <a:off x="4726889" y="2899103"/>
                  <a:ext cx="654746" cy="654746"/>
                </a:xfrm>
                <a:prstGeom prst="diagStrip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" name="正方形/長方形 71"/>
                <p:cNvSpPr/>
                <p:nvPr/>
              </p:nvSpPr>
              <p:spPr bwMode="auto">
                <a:xfrm>
                  <a:off x="4862991" y="3689452"/>
                  <a:ext cx="405044" cy="114979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5" name="グループ化 24"/>
          <p:cNvGrpSpPr/>
          <p:nvPr/>
        </p:nvGrpSpPr>
        <p:grpSpPr>
          <a:xfrm>
            <a:off x="6193533" y="2778868"/>
            <a:ext cx="1415237" cy="1364454"/>
            <a:chOff x="6193533" y="2778868"/>
            <a:chExt cx="1415237" cy="1364454"/>
          </a:xfrm>
        </p:grpSpPr>
        <p:sp>
          <p:nvSpPr>
            <p:cNvPr id="73" name="正方形/長方形 72"/>
            <p:cNvSpPr/>
            <p:nvPr/>
          </p:nvSpPr>
          <p:spPr bwMode="auto">
            <a:xfrm>
              <a:off x="7361242" y="2973192"/>
              <a:ext cx="247528" cy="117013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正方形/長方形 73"/>
            <p:cNvSpPr/>
            <p:nvPr/>
          </p:nvSpPr>
          <p:spPr bwMode="auto">
            <a:xfrm>
              <a:off x="7056711" y="3288226"/>
              <a:ext cx="247528" cy="855095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正方形/長方形 74"/>
            <p:cNvSpPr/>
            <p:nvPr/>
          </p:nvSpPr>
          <p:spPr bwMode="auto">
            <a:xfrm>
              <a:off x="6752180" y="3603262"/>
              <a:ext cx="247528" cy="54005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" name="グループ化 75"/>
            <p:cNvGrpSpPr/>
            <p:nvPr/>
          </p:nvGrpSpPr>
          <p:grpSpPr>
            <a:xfrm>
              <a:off x="6193533" y="2778868"/>
              <a:ext cx="750134" cy="1364454"/>
              <a:chOff x="4454126" y="2615090"/>
              <a:chExt cx="1222774" cy="2224160"/>
            </a:xfrm>
            <a:solidFill>
              <a:schemeClr val="bg1">
                <a:lumMod val="50000"/>
              </a:schemeClr>
            </a:solidFill>
          </p:grpSpPr>
          <p:sp>
            <p:nvSpPr>
              <p:cNvPr id="77" name="フレーム (半分) 76"/>
              <p:cNvSpPr/>
              <p:nvPr/>
            </p:nvSpPr>
            <p:spPr bwMode="auto">
              <a:xfrm rot="13500000">
                <a:off x="4454125" y="2615091"/>
                <a:ext cx="1222776" cy="1222774"/>
              </a:xfrm>
              <a:prstGeom prst="halfFrame">
                <a:avLst>
                  <a:gd name="adj1" fmla="val 24764"/>
                  <a:gd name="adj2" fmla="val 2671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8" name="グループ化 77"/>
              <p:cNvGrpSpPr/>
              <p:nvPr/>
            </p:nvGrpSpPr>
            <p:grpSpPr>
              <a:xfrm>
                <a:off x="4726889" y="2899103"/>
                <a:ext cx="654746" cy="1940147"/>
                <a:chOff x="4726889" y="2899103"/>
                <a:chExt cx="654746" cy="1940147"/>
              </a:xfrm>
              <a:grpFill/>
            </p:grpSpPr>
            <p:sp>
              <p:nvSpPr>
                <p:cNvPr id="79" name="斜め縞 78"/>
                <p:cNvSpPr/>
                <p:nvPr/>
              </p:nvSpPr>
              <p:spPr bwMode="auto">
                <a:xfrm rot="13500000">
                  <a:off x="4726889" y="2899103"/>
                  <a:ext cx="654746" cy="654746"/>
                </a:xfrm>
                <a:prstGeom prst="diagStrip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" name="正方形/長方形 79"/>
                <p:cNvSpPr/>
                <p:nvPr/>
              </p:nvSpPr>
              <p:spPr bwMode="auto">
                <a:xfrm>
                  <a:off x="4862991" y="3689452"/>
                  <a:ext cx="405044" cy="114979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24" name="グループ化 23"/>
          <p:cNvGrpSpPr/>
          <p:nvPr/>
        </p:nvGrpSpPr>
        <p:grpSpPr>
          <a:xfrm>
            <a:off x="8047733" y="2778868"/>
            <a:ext cx="1415237" cy="1364454"/>
            <a:chOff x="8047733" y="2778868"/>
            <a:chExt cx="1415237" cy="1364454"/>
          </a:xfrm>
        </p:grpSpPr>
        <p:sp>
          <p:nvSpPr>
            <p:cNvPr id="81" name="正方形/長方形 80"/>
            <p:cNvSpPr/>
            <p:nvPr/>
          </p:nvSpPr>
          <p:spPr bwMode="auto">
            <a:xfrm>
              <a:off x="9215442" y="2973192"/>
              <a:ext cx="247528" cy="1170130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正方形/長方形 81"/>
            <p:cNvSpPr/>
            <p:nvPr/>
          </p:nvSpPr>
          <p:spPr bwMode="auto">
            <a:xfrm>
              <a:off x="8910911" y="3288226"/>
              <a:ext cx="247528" cy="855095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正方形/長方形 82"/>
            <p:cNvSpPr/>
            <p:nvPr/>
          </p:nvSpPr>
          <p:spPr bwMode="auto">
            <a:xfrm>
              <a:off x="8606380" y="3603262"/>
              <a:ext cx="247528" cy="540059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4" name="グループ化 83"/>
            <p:cNvGrpSpPr/>
            <p:nvPr/>
          </p:nvGrpSpPr>
          <p:grpSpPr>
            <a:xfrm>
              <a:off x="8047733" y="2778868"/>
              <a:ext cx="750134" cy="1364454"/>
              <a:chOff x="4454126" y="2615090"/>
              <a:chExt cx="1222774" cy="2224160"/>
            </a:xfrm>
            <a:solidFill>
              <a:schemeClr val="tx1"/>
            </a:solidFill>
          </p:grpSpPr>
          <p:sp>
            <p:nvSpPr>
              <p:cNvPr id="85" name="フレーム (半分) 84"/>
              <p:cNvSpPr/>
              <p:nvPr/>
            </p:nvSpPr>
            <p:spPr bwMode="auto">
              <a:xfrm rot="13500000">
                <a:off x="4454125" y="2615091"/>
                <a:ext cx="1222776" cy="1222774"/>
              </a:xfrm>
              <a:prstGeom prst="halfFrame">
                <a:avLst>
                  <a:gd name="adj1" fmla="val 24764"/>
                  <a:gd name="adj2" fmla="val 2671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6" name="グループ化 85"/>
              <p:cNvGrpSpPr/>
              <p:nvPr/>
            </p:nvGrpSpPr>
            <p:grpSpPr>
              <a:xfrm>
                <a:off x="4726889" y="2899103"/>
                <a:ext cx="654746" cy="1940147"/>
                <a:chOff x="4726889" y="2899103"/>
                <a:chExt cx="654746" cy="1940147"/>
              </a:xfrm>
              <a:grpFill/>
            </p:grpSpPr>
            <p:sp>
              <p:nvSpPr>
                <p:cNvPr id="87" name="斜め縞 86"/>
                <p:cNvSpPr/>
                <p:nvPr/>
              </p:nvSpPr>
              <p:spPr bwMode="auto">
                <a:xfrm rot="13500000">
                  <a:off x="4726889" y="2899103"/>
                  <a:ext cx="654746" cy="654746"/>
                </a:xfrm>
                <a:prstGeom prst="diagStrip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" name="正方形/長方形 87"/>
                <p:cNvSpPr/>
                <p:nvPr/>
              </p:nvSpPr>
              <p:spPr bwMode="auto">
                <a:xfrm>
                  <a:off x="4862991" y="3689452"/>
                  <a:ext cx="405044" cy="114979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0" name="グループ化 89"/>
          <p:cNvGrpSpPr/>
          <p:nvPr/>
        </p:nvGrpSpPr>
        <p:grpSpPr>
          <a:xfrm>
            <a:off x="567433" y="4680910"/>
            <a:ext cx="1415237" cy="1364454"/>
            <a:chOff x="567433" y="2778868"/>
            <a:chExt cx="1415237" cy="1364454"/>
          </a:xfrm>
        </p:grpSpPr>
        <p:sp>
          <p:nvSpPr>
            <p:cNvPr id="91" name="正方形/長方形 90"/>
            <p:cNvSpPr/>
            <p:nvPr/>
          </p:nvSpPr>
          <p:spPr bwMode="auto">
            <a:xfrm>
              <a:off x="1735142" y="2973192"/>
              <a:ext cx="247528" cy="1170130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正方形/長方形 91"/>
            <p:cNvSpPr/>
            <p:nvPr/>
          </p:nvSpPr>
          <p:spPr bwMode="auto">
            <a:xfrm>
              <a:off x="1430611" y="3288226"/>
              <a:ext cx="247528" cy="855095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正方形/長方形 92"/>
            <p:cNvSpPr/>
            <p:nvPr/>
          </p:nvSpPr>
          <p:spPr bwMode="auto">
            <a:xfrm>
              <a:off x="1126080" y="3603262"/>
              <a:ext cx="247528" cy="540059"/>
            </a:xfrm>
            <a:prstGeom prst="rect">
              <a:avLst/>
            </a:prstGeom>
            <a:solidFill>
              <a:srgbClr val="FF0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4" name="グループ化 93"/>
            <p:cNvGrpSpPr/>
            <p:nvPr/>
          </p:nvGrpSpPr>
          <p:grpSpPr>
            <a:xfrm>
              <a:off x="567433" y="2778868"/>
              <a:ext cx="750134" cy="1364454"/>
              <a:chOff x="4454126" y="2615090"/>
              <a:chExt cx="1222774" cy="2224160"/>
            </a:xfrm>
            <a:solidFill>
              <a:srgbClr val="FF0000"/>
            </a:solidFill>
          </p:grpSpPr>
          <p:sp>
            <p:nvSpPr>
              <p:cNvPr id="95" name="フレーム (半分) 94"/>
              <p:cNvSpPr/>
              <p:nvPr/>
            </p:nvSpPr>
            <p:spPr bwMode="auto">
              <a:xfrm rot="13500000">
                <a:off x="4454125" y="2615091"/>
                <a:ext cx="1222776" cy="1222774"/>
              </a:xfrm>
              <a:prstGeom prst="halfFrame">
                <a:avLst>
                  <a:gd name="adj1" fmla="val 24764"/>
                  <a:gd name="adj2" fmla="val 2671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6" name="グループ化 95"/>
              <p:cNvGrpSpPr/>
              <p:nvPr/>
            </p:nvGrpSpPr>
            <p:grpSpPr>
              <a:xfrm>
                <a:off x="4726889" y="2899103"/>
                <a:ext cx="654746" cy="1940147"/>
                <a:chOff x="4726889" y="2899103"/>
                <a:chExt cx="654746" cy="1940147"/>
              </a:xfrm>
              <a:grpFill/>
            </p:grpSpPr>
            <p:sp>
              <p:nvSpPr>
                <p:cNvPr id="97" name="斜め縞 96"/>
                <p:cNvSpPr/>
                <p:nvPr/>
              </p:nvSpPr>
              <p:spPr bwMode="auto">
                <a:xfrm rot="13500000">
                  <a:off x="4726889" y="2899103"/>
                  <a:ext cx="654746" cy="654746"/>
                </a:xfrm>
                <a:prstGeom prst="diagStrip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8" name="正方形/長方形 97"/>
                <p:cNvSpPr/>
                <p:nvPr/>
              </p:nvSpPr>
              <p:spPr bwMode="auto">
                <a:xfrm>
                  <a:off x="4862991" y="3689452"/>
                  <a:ext cx="405044" cy="114979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99" name="グループ化 98"/>
          <p:cNvGrpSpPr/>
          <p:nvPr/>
        </p:nvGrpSpPr>
        <p:grpSpPr>
          <a:xfrm>
            <a:off x="2434333" y="4680910"/>
            <a:ext cx="1415237" cy="1364454"/>
            <a:chOff x="2434333" y="2778868"/>
            <a:chExt cx="1415237" cy="1364454"/>
          </a:xfrm>
        </p:grpSpPr>
        <p:sp>
          <p:nvSpPr>
            <p:cNvPr id="100" name="正方形/長方形 99"/>
            <p:cNvSpPr/>
            <p:nvPr/>
          </p:nvSpPr>
          <p:spPr bwMode="auto">
            <a:xfrm>
              <a:off x="3602042" y="2973192"/>
              <a:ext cx="247528" cy="1170130"/>
            </a:xfrm>
            <a:prstGeom prst="rect">
              <a:avLst/>
            </a:prstGeom>
            <a:solidFill>
              <a:srgbClr val="FF66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正方形/長方形 100"/>
            <p:cNvSpPr/>
            <p:nvPr/>
          </p:nvSpPr>
          <p:spPr bwMode="auto">
            <a:xfrm>
              <a:off x="3297511" y="3288226"/>
              <a:ext cx="247528" cy="855095"/>
            </a:xfrm>
            <a:prstGeom prst="rect">
              <a:avLst/>
            </a:prstGeom>
            <a:solidFill>
              <a:srgbClr val="FF66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正方形/長方形 101"/>
            <p:cNvSpPr/>
            <p:nvPr/>
          </p:nvSpPr>
          <p:spPr bwMode="auto">
            <a:xfrm>
              <a:off x="2992980" y="3603262"/>
              <a:ext cx="247528" cy="540059"/>
            </a:xfrm>
            <a:prstGeom prst="rect">
              <a:avLst/>
            </a:prstGeom>
            <a:solidFill>
              <a:srgbClr val="FF66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3" name="グループ化 102"/>
            <p:cNvGrpSpPr/>
            <p:nvPr/>
          </p:nvGrpSpPr>
          <p:grpSpPr>
            <a:xfrm>
              <a:off x="2434333" y="2778868"/>
              <a:ext cx="750134" cy="1364454"/>
              <a:chOff x="4454126" y="2615090"/>
              <a:chExt cx="1222774" cy="2224160"/>
            </a:xfrm>
            <a:solidFill>
              <a:srgbClr val="FF6600"/>
            </a:solidFill>
          </p:grpSpPr>
          <p:sp>
            <p:nvSpPr>
              <p:cNvPr id="104" name="フレーム (半分) 103"/>
              <p:cNvSpPr/>
              <p:nvPr/>
            </p:nvSpPr>
            <p:spPr bwMode="auto">
              <a:xfrm rot="13500000">
                <a:off x="4454125" y="2615091"/>
                <a:ext cx="1222776" cy="1222774"/>
              </a:xfrm>
              <a:prstGeom prst="halfFrame">
                <a:avLst>
                  <a:gd name="adj1" fmla="val 24764"/>
                  <a:gd name="adj2" fmla="val 2671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5" name="グループ化 104"/>
              <p:cNvGrpSpPr/>
              <p:nvPr/>
            </p:nvGrpSpPr>
            <p:grpSpPr>
              <a:xfrm>
                <a:off x="4726889" y="2899103"/>
                <a:ext cx="654746" cy="1940147"/>
                <a:chOff x="4726889" y="2899103"/>
                <a:chExt cx="654746" cy="1940147"/>
              </a:xfrm>
              <a:grpFill/>
            </p:grpSpPr>
            <p:sp>
              <p:nvSpPr>
                <p:cNvPr id="106" name="斜め縞 105"/>
                <p:cNvSpPr/>
                <p:nvPr/>
              </p:nvSpPr>
              <p:spPr bwMode="auto">
                <a:xfrm rot="13500000">
                  <a:off x="4726889" y="2899103"/>
                  <a:ext cx="654746" cy="654746"/>
                </a:xfrm>
                <a:prstGeom prst="diagStrip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正方形/長方形 106"/>
                <p:cNvSpPr/>
                <p:nvPr/>
              </p:nvSpPr>
              <p:spPr bwMode="auto">
                <a:xfrm>
                  <a:off x="4862991" y="3689452"/>
                  <a:ext cx="405044" cy="114979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8" name="グループ化 107"/>
          <p:cNvGrpSpPr/>
          <p:nvPr/>
        </p:nvGrpSpPr>
        <p:grpSpPr>
          <a:xfrm>
            <a:off x="4288533" y="4680910"/>
            <a:ext cx="1415237" cy="1364454"/>
            <a:chOff x="4288533" y="2778868"/>
            <a:chExt cx="1415237" cy="1364454"/>
          </a:xfrm>
        </p:grpSpPr>
        <p:sp>
          <p:nvSpPr>
            <p:cNvPr id="109" name="正方形/長方形 108"/>
            <p:cNvSpPr/>
            <p:nvPr/>
          </p:nvSpPr>
          <p:spPr bwMode="auto">
            <a:xfrm>
              <a:off x="5456242" y="2973192"/>
              <a:ext cx="247528" cy="1170130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正方形/長方形 109"/>
            <p:cNvSpPr/>
            <p:nvPr/>
          </p:nvSpPr>
          <p:spPr bwMode="auto">
            <a:xfrm>
              <a:off x="5151711" y="3288226"/>
              <a:ext cx="247528" cy="855095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" name="正方形/長方形 110"/>
            <p:cNvSpPr/>
            <p:nvPr/>
          </p:nvSpPr>
          <p:spPr bwMode="auto">
            <a:xfrm>
              <a:off x="4847180" y="3603262"/>
              <a:ext cx="247528" cy="540059"/>
            </a:xfrm>
            <a:prstGeom prst="rect">
              <a:avLst/>
            </a:prstGeom>
            <a:solidFill>
              <a:srgbClr val="FFC000">
                <a:alpha val="50000"/>
              </a:srgb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2" name="グループ化 111"/>
            <p:cNvGrpSpPr/>
            <p:nvPr/>
          </p:nvGrpSpPr>
          <p:grpSpPr>
            <a:xfrm>
              <a:off x="4288533" y="2778868"/>
              <a:ext cx="750134" cy="1364454"/>
              <a:chOff x="4454126" y="2615090"/>
              <a:chExt cx="1222774" cy="2224160"/>
            </a:xfrm>
            <a:solidFill>
              <a:srgbClr val="FFC000"/>
            </a:solidFill>
          </p:grpSpPr>
          <p:sp>
            <p:nvSpPr>
              <p:cNvPr id="113" name="フレーム (半分) 112"/>
              <p:cNvSpPr/>
              <p:nvPr/>
            </p:nvSpPr>
            <p:spPr bwMode="auto">
              <a:xfrm rot="13500000">
                <a:off x="4454125" y="2615091"/>
                <a:ext cx="1222776" cy="1222774"/>
              </a:xfrm>
              <a:prstGeom prst="halfFrame">
                <a:avLst>
                  <a:gd name="adj1" fmla="val 24764"/>
                  <a:gd name="adj2" fmla="val 2671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" name="グループ化 113"/>
              <p:cNvGrpSpPr/>
              <p:nvPr/>
            </p:nvGrpSpPr>
            <p:grpSpPr>
              <a:xfrm>
                <a:off x="4726889" y="2899103"/>
                <a:ext cx="654746" cy="1940147"/>
                <a:chOff x="4726889" y="2899103"/>
                <a:chExt cx="654746" cy="1940147"/>
              </a:xfrm>
              <a:grpFill/>
            </p:grpSpPr>
            <p:sp>
              <p:nvSpPr>
                <p:cNvPr id="115" name="斜め縞 114"/>
                <p:cNvSpPr/>
                <p:nvPr/>
              </p:nvSpPr>
              <p:spPr bwMode="auto">
                <a:xfrm rot="13500000">
                  <a:off x="4726889" y="2899103"/>
                  <a:ext cx="654746" cy="654746"/>
                </a:xfrm>
                <a:prstGeom prst="diagStrip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正方形/長方形 115"/>
                <p:cNvSpPr/>
                <p:nvPr/>
              </p:nvSpPr>
              <p:spPr bwMode="auto">
                <a:xfrm>
                  <a:off x="4862991" y="3689452"/>
                  <a:ext cx="405044" cy="114979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17" name="グループ化 116"/>
          <p:cNvGrpSpPr/>
          <p:nvPr/>
        </p:nvGrpSpPr>
        <p:grpSpPr>
          <a:xfrm>
            <a:off x="6193533" y="4680910"/>
            <a:ext cx="1415237" cy="1364454"/>
            <a:chOff x="6193533" y="2778868"/>
            <a:chExt cx="1415237" cy="1364454"/>
          </a:xfrm>
        </p:grpSpPr>
        <p:sp>
          <p:nvSpPr>
            <p:cNvPr id="118" name="正方形/長方形 117"/>
            <p:cNvSpPr/>
            <p:nvPr/>
          </p:nvSpPr>
          <p:spPr bwMode="auto">
            <a:xfrm>
              <a:off x="7361242" y="2973192"/>
              <a:ext cx="247528" cy="1170130"/>
            </a:xfrm>
            <a:prstGeom prst="rect">
              <a:avLst/>
            </a:prstGeom>
            <a:solidFill>
              <a:schemeClr val="bg1">
                <a:lumMod val="50000"/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正方形/長方形 118"/>
            <p:cNvSpPr/>
            <p:nvPr/>
          </p:nvSpPr>
          <p:spPr bwMode="auto">
            <a:xfrm>
              <a:off x="7056711" y="3288226"/>
              <a:ext cx="247528" cy="855095"/>
            </a:xfrm>
            <a:prstGeom prst="rect">
              <a:avLst/>
            </a:prstGeom>
            <a:solidFill>
              <a:schemeClr val="bg1">
                <a:lumMod val="50000"/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0" name="正方形/長方形 119"/>
            <p:cNvSpPr/>
            <p:nvPr/>
          </p:nvSpPr>
          <p:spPr bwMode="auto">
            <a:xfrm>
              <a:off x="6752180" y="3603262"/>
              <a:ext cx="247528" cy="540059"/>
            </a:xfrm>
            <a:prstGeom prst="rect">
              <a:avLst/>
            </a:prstGeom>
            <a:solidFill>
              <a:schemeClr val="bg1">
                <a:lumMod val="50000"/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21" name="グループ化 120"/>
            <p:cNvGrpSpPr/>
            <p:nvPr/>
          </p:nvGrpSpPr>
          <p:grpSpPr>
            <a:xfrm>
              <a:off x="6193533" y="2778868"/>
              <a:ext cx="750134" cy="1364454"/>
              <a:chOff x="4454126" y="2615090"/>
              <a:chExt cx="1222774" cy="2224160"/>
            </a:xfrm>
            <a:solidFill>
              <a:schemeClr val="bg1">
                <a:lumMod val="50000"/>
              </a:schemeClr>
            </a:solidFill>
          </p:grpSpPr>
          <p:sp>
            <p:nvSpPr>
              <p:cNvPr id="122" name="フレーム (半分) 121"/>
              <p:cNvSpPr/>
              <p:nvPr/>
            </p:nvSpPr>
            <p:spPr bwMode="auto">
              <a:xfrm rot="13500000">
                <a:off x="4454125" y="2615091"/>
                <a:ext cx="1222776" cy="1222774"/>
              </a:xfrm>
              <a:prstGeom prst="halfFrame">
                <a:avLst>
                  <a:gd name="adj1" fmla="val 24764"/>
                  <a:gd name="adj2" fmla="val 2671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3" name="グループ化 122"/>
              <p:cNvGrpSpPr/>
              <p:nvPr/>
            </p:nvGrpSpPr>
            <p:grpSpPr>
              <a:xfrm>
                <a:off x="4726889" y="2899103"/>
                <a:ext cx="654746" cy="1940147"/>
                <a:chOff x="4726889" y="2899103"/>
                <a:chExt cx="654746" cy="1940147"/>
              </a:xfrm>
              <a:grpFill/>
            </p:grpSpPr>
            <p:sp>
              <p:nvSpPr>
                <p:cNvPr id="124" name="斜め縞 123"/>
                <p:cNvSpPr/>
                <p:nvPr/>
              </p:nvSpPr>
              <p:spPr bwMode="auto">
                <a:xfrm rot="13500000">
                  <a:off x="4726889" y="2899103"/>
                  <a:ext cx="654746" cy="654746"/>
                </a:xfrm>
                <a:prstGeom prst="diagStrip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正方形/長方形 124"/>
                <p:cNvSpPr/>
                <p:nvPr/>
              </p:nvSpPr>
              <p:spPr bwMode="auto">
                <a:xfrm>
                  <a:off x="4862991" y="3689452"/>
                  <a:ext cx="405044" cy="114979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26" name="グループ化 125"/>
          <p:cNvGrpSpPr/>
          <p:nvPr/>
        </p:nvGrpSpPr>
        <p:grpSpPr>
          <a:xfrm>
            <a:off x="8047733" y="4680910"/>
            <a:ext cx="1415237" cy="1364454"/>
            <a:chOff x="8047733" y="2778868"/>
            <a:chExt cx="1415237" cy="1364454"/>
          </a:xfrm>
        </p:grpSpPr>
        <p:sp>
          <p:nvSpPr>
            <p:cNvPr id="127" name="正方形/長方形 126"/>
            <p:cNvSpPr/>
            <p:nvPr/>
          </p:nvSpPr>
          <p:spPr bwMode="auto">
            <a:xfrm>
              <a:off x="9215442" y="2973192"/>
              <a:ext cx="247528" cy="1170130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正方形/長方形 127"/>
            <p:cNvSpPr/>
            <p:nvPr/>
          </p:nvSpPr>
          <p:spPr bwMode="auto">
            <a:xfrm>
              <a:off x="8910911" y="3288226"/>
              <a:ext cx="247528" cy="855095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正方形/長方形 128"/>
            <p:cNvSpPr/>
            <p:nvPr/>
          </p:nvSpPr>
          <p:spPr bwMode="auto">
            <a:xfrm>
              <a:off x="8606380" y="3603262"/>
              <a:ext cx="247528" cy="540059"/>
            </a:xfrm>
            <a:prstGeom prst="rect">
              <a:avLst/>
            </a:prstGeom>
            <a:solidFill>
              <a:schemeClr val="tx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0" name="グループ化 129"/>
            <p:cNvGrpSpPr/>
            <p:nvPr/>
          </p:nvGrpSpPr>
          <p:grpSpPr>
            <a:xfrm>
              <a:off x="8047733" y="2778868"/>
              <a:ext cx="750134" cy="1364454"/>
              <a:chOff x="4454126" y="2615090"/>
              <a:chExt cx="1222774" cy="2224160"/>
            </a:xfrm>
            <a:solidFill>
              <a:schemeClr val="tx1"/>
            </a:solidFill>
          </p:grpSpPr>
          <p:sp>
            <p:nvSpPr>
              <p:cNvPr id="131" name="フレーム (半分) 130"/>
              <p:cNvSpPr/>
              <p:nvPr/>
            </p:nvSpPr>
            <p:spPr bwMode="auto">
              <a:xfrm rot="13500000">
                <a:off x="4454125" y="2615091"/>
                <a:ext cx="1222776" cy="1222774"/>
              </a:xfrm>
              <a:prstGeom prst="halfFrame">
                <a:avLst>
                  <a:gd name="adj1" fmla="val 24764"/>
                  <a:gd name="adj2" fmla="val 2671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32" name="グループ化 131"/>
              <p:cNvGrpSpPr/>
              <p:nvPr/>
            </p:nvGrpSpPr>
            <p:grpSpPr>
              <a:xfrm>
                <a:off x="4726889" y="2899103"/>
                <a:ext cx="654746" cy="1940147"/>
                <a:chOff x="4726889" y="2899103"/>
                <a:chExt cx="654746" cy="1940147"/>
              </a:xfrm>
              <a:grpFill/>
            </p:grpSpPr>
            <p:sp>
              <p:nvSpPr>
                <p:cNvPr id="133" name="斜め縞 132"/>
                <p:cNvSpPr/>
                <p:nvPr/>
              </p:nvSpPr>
              <p:spPr bwMode="auto">
                <a:xfrm rot="13500000">
                  <a:off x="4726889" y="2899103"/>
                  <a:ext cx="654746" cy="654746"/>
                </a:xfrm>
                <a:prstGeom prst="diagStrip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正方形/長方形 133"/>
                <p:cNvSpPr/>
                <p:nvPr/>
              </p:nvSpPr>
              <p:spPr bwMode="auto">
                <a:xfrm>
                  <a:off x="4862991" y="3689452"/>
                  <a:ext cx="405044" cy="1149798"/>
                </a:xfrm>
                <a:prstGeom prst="rect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19130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/>
          <p:cNvGrpSpPr/>
          <p:nvPr/>
        </p:nvGrpSpPr>
        <p:grpSpPr>
          <a:xfrm>
            <a:off x="448310" y="863715"/>
            <a:ext cx="1538633" cy="1538633"/>
            <a:chOff x="448310" y="863715"/>
            <a:chExt cx="1538633" cy="1538633"/>
          </a:xfrm>
        </p:grpSpPr>
        <p:grpSp>
          <p:nvGrpSpPr>
            <p:cNvPr id="2" name="グループ化 1"/>
            <p:cNvGrpSpPr/>
            <p:nvPr/>
          </p:nvGrpSpPr>
          <p:grpSpPr>
            <a:xfrm rot="18868965">
              <a:off x="448310" y="863715"/>
              <a:ext cx="1538633" cy="1538633"/>
              <a:chOff x="2287910" y="1123950"/>
              <a:chExt cx="4520090" cy="4520090"/>
            </a:xfrm>
            <a:solidFill>
              <a:srgbClr val="FF0000"/>
            </a:solidFill>
          </p:grpSpPr>
          <p:sp>
            <p:nvSpPr>
              <p:cNvPr id="4" name="アーチ 3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115652"/>
                  <a:gd name="adj3" fmla="val 2820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アーチ 45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90558"/>
                  <a:gd name="adj3" fmla="val 1777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アーチ 46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99205"/>
                  <a:gd name="adj3" fmla="val 13574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アーチ 47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10124"/>
                  <a:gd name="adj3" fmla="val 10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アーチ 48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26920"/>
                  <a:gd name="adj3" fmla="val 951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2" name="グループ化 91"/>
            <p:cNvGrpSpPr/>
            <p:nvPr/>
          </p:nvGrpSpPr>
          <p:grpSpPr>
            <a:xfrm rot="2731035" flipH="1">
              <a:off x="448310" y="863715"/>
              <a:ext cx="1538633" cy="1538633"/>
              <a:chOff x="2287910" y="1123950"/>
              <a:chExt cx="4520090" cy="4520090"/>
            </a:xfrm>
            <a:solidFill>
              <a:srgbClr val="FF0000"/>
            </a:solidFill>
          </p:grpSpPr>
          <p:sp>
            <p:nvSpPr>
              <p:cNvPr id="93" name="アーチ 92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115652"/>
                  <a:gd name="adj3" fmla="val 2820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アーチ 93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90558"/>
                  <a:gd name="adj3" fmla="val 1777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アーチ 94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99205"/>
                  <a:gd name="adj3" fmla="val 13574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アーチ 95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10124"/>
                  <a:gd name="adj3" fmla="val 10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アーチ 96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26920"/>
                  <a:gd name="adj3" fmla="val 951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円/楕円 2"/>
            <p:cNvSpPr/>
            <p:nvPr/>
          </p:nvSpPr>
          <p:spPr bwMode="auto">
            <a:xfrm>
              <a:off x="1173480" y="1587311"/>
              <a:ext cx="91440" cy="9144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2321560" y="863715"/>
            <a:ext cx="1538633" cy="1538633"/>
            <a:chOff x="2321560" y="863715"/>
            <a:chExt cx="1538633" cy="1538633"/>
          </a:xfrm>
        </p:grpSpPr>
        <p:grpSp>
          <p:nvGrpSpPr>
            <p:cNvPr id="103" name="グループ化 102"/>
            <p:cNvGrpSpPr/>
            <p:nvPr/>
          </p:nvGrpSpPr>
          <p:grpSpPr>
            <a:xfrm rot="18868965">
              <a:off x="2321560" y="863715"/>
              <a:ext cx="1538633" cy="1538633"/>
              <a:chOff x="2287910" y="1123950"/>
              <a:chExt cx="4520090" cy="4520090"/>
            </a:xfrm>
            <a:solidFill>
              <a:srgbClr val="FF0000"/>
            </a:solidFill>
          </p:grpSpPr>
          <p:sp>
            <p:nvSpPr>
              <p:cNvPr id="104" name="アーチ 103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97708"/>
                  <a:gd name="adj3" fmla="val 2013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アーチ 104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94915"/>
                  <a:gd name="adj3" fmla="val 13017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アーチ 105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202414"/>
                  <a:gd name="adj3" fmla="val 10709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アーチ 106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07801"/>
                  <a:gd name="adj3" fmla="val 805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アーチ 107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15150"/>
                  <a:gd name="adj3" fmla="val 697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8" name="グループ化 97"/>
            <p:cNvGrpSpPr/>
            <p:nvPr/>
          </p:nvGrpSpPr>
          <p:grpSpPr>
            <a:xfrm rot="2731035" flipH="1">
              <a:off x="2321560" y="863715"/>
              <a:ext cx="1538633" cy="1538633"/>
              <a:chOff x="2287910" y="1123950"/>
              <a:chExt cx="4520090" cy="4520090"/>
            </a:xfrm>
            <a:solidFill>
              <a:srgbClr val="FF0000"/>
            </a:solidFill>
          </p:grpSpPr>
          <p:sp>
            <p:nvSpPr>
              <p:cNvPr id="99" name="アーチ 98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97708"/>
                  <a:gd name="adj3" fmla="val 2013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アーチ 99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94915"/>
                  <a:gd name="adj3" fmla="val 13017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アーチ 100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202414"/>
                  <a:gd name="adj3" fmla="val 10709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アーチ 101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07801"/>
                  <a:gd name="adj3" fmla="val 805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アーチ 186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15150"/>
                  <a:gd name="adj3" fmla="val 697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6" name="円/楕円 205"/>
            <p:cNvSpPr/>
            <p:nvPr/>
          </p:nvSpPr>
          <p:spPr bwMode="auto">
            <a:xfrm>
              <a:off x="3045157" y="1587311"/>
              <a:ext cx="91440" cy="9144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/>
          <p:cNvGrpSpPr/>
          <p:nvPr/>
        </p:nvGrpSpPr>
        <p:grpSpPr>
          <a:xfrm>
            <a:off x="4193222" y="863715"/>
            <a:ext cx="1538633" cy="1538633"/>
            <a:chOff x="4193222" y="863715"/>
            <a:chExt cx="1538633" cy="1538633"/>
          </a:xfrm>
        </p:grpSpPr>
        <p:grpSp>
          <p:nvGrpSpPr>
            <p:cNvPr id="109" name="グループ化 108"/>
            <p:cNvGrpSpPr/>
            <p:nvPr/>
          </p:nvGrpSpPr>
          <p:grpSpPr>
            <a:xfrm rot="18868965">
              <a:off x="4193222" y="863715"/>
              <a:ext cx="1538633" cy="1538633"/>
              <a:chOff x="2287910" y="1123950"/>
              <a:chExt cx="4520090" cy="4520090"/>
            </a:xfrm>
            <a:solidFill>
              <a:srgbClr val="FF0000"/>
            </a:solidFill>
          </p:grpSpPr>
          <p:sp>
            <p:nvSpPr>
              <p:cNvPr id="110" name="アーチ 109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87217"/>
                  <a:gd name="adj3" fmla="val 1311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アーチ 110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79948"/>
                  <a:gd name="adj3" fmla="val 899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アーチ 111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98023"/>
                  <a:gd name="adj3" fmla="val 768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アーチ 112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02160"/>
                  <a:gd name="adj3" fmla="val 586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アーチ 113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13873"/>
                  <a:gd name="adj3" fmla="val 511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88" name="グループ化 187"/>
            <p:cNvGrpSpPr/>
            <p:nvPr/>
          </p:nvGrpSpPr>
          <p:grpSpPr>
            <a:xfrm rot="2731035" flipH="1">
              <a:off x="4193222" y="863715"/>
              <a:ext cx="1538633" cy="1538633"/>
              <a:chOff x="2287910" y="1123950"/>
              <a:chExt cx="4520090" cy="4520090"/>
            </a:xfrm>
            <a:solidFill>
              <a:srgbClr val="FF0000"/>
            </a:solidFill>
          </p:grpSpPr>
          <p:sp>
            <p:nvSpPr>
              <p:cNvPr id="189" name="アーチ 188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87217"/>
                  <a:gd name="adj3" fmla="val 1311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アーチ 189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79948"/>
                  <a:gd name="adj3" fmla="val 899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アーチ 190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98023"/>
                  <a:gd name="adj3" fmla="val 768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アーチ 191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02160"/>
                  <a:gd name="adj3" fmla="val 586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アーチ 192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13873"/>
                  <a:gd name="adj3" fmla="val 511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7" name="円/楕円 206"/>
            <p:cNvSpPr/>
            <p:nvPr/>
          </p:nvSpPr>
          <p:spPr bwMode="auto">
            <a:xfrm>
              <a:off x="4921582" y="1587311"/>
              <a:ext cx="91440" cy="9144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6098222" y="863715"/>
            <a:ext cx="1538633" cy="1538633"/>
            <a:chOff x="6098222" y="863715"/>
            <a:chExt cx="1538633" cy="1538633"/>
          </a:xfrm>
        </p:grpSpPr>
        <p:grpSp>
          <p:nvGrpSpPr>
            <p:cNvPr id="115" name="グループ化 114"/>
            <p:cNvGrpSpPr/>
            <p:nvPr/>
          </p:nvGrpSpPr>
          <p:grpSpPr>
            <a:xfrm rot="18868965">
              <a:off x="6098222" y="863715"/>
              <a:ext cx="1538633" cy="1538633"/>
              <a:chOff x="2287910" y="1123950"/>
              <a:chExt cx="4520090" cy="4520090"/>
            </a:xfrm>
            <a:solidFill>
              <a:srgbClr val="FF0000"/>
            </a:solidFill>
          </p:grpSpPr>
          <p:sp>
            <p:nvSpPr>
              <p:cNvPr id="116" name="アーチ 115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79389"/>
                  <a:gd name="adj3" fmla="val 81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アーチ 116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54613"/>
                  <a:gd name="adj3" fmla="val 5507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アーチ 117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68645"/>
                  <a:gd name="adj3" fmla="val 441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アーチ 118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194263"/>
                  <a:gd name="adj3" fmla="val 346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アーチ 119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06655"/>
                  <a:gd name="adj3" fmla="val 298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4" name="グループ化 193"/>
            <p:cNvGrpSpPr/>
            <p:nvPr/>
          </p:nvGrpSpPr>
          <p:grpSpPr>
            <a:xfrm rot="2731035" flipH="1">
              <a:off x="6098222" y="863715"/>
              <a:ext cx="1538633" cy="1538633"/>
              <a:chOff x="2287910" y="1123950"/>
              <a:chExt cx="4520090" cy="4520090"/>
            </a:xfrm>
            <a:solidFill>
              <a:srgbClr val="FF0000"/>
            </a:solidFill>
          </p:grpSpPr>
          <p:sp>
            <p:nvSpPr>
              <p:cNvPr id="195" name="アーチ 194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79389"/>
                  <a:gd name="adj3" fmla="val 81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アーチ 195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54613"/>
                  <a:gd name="adj3" fmla="val 5507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アーチ 196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68645"/>
                  <a:gd name="adj3" fmla="val 441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8" name="アーチ 197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194263"/>
                  <a:gd name="adj3" fmla="val 346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9" name="アーチ 198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06655"/>
                  <a:gd name="adj3" fmla="val 298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8" name="円/楕円 207"/>
            <p:cNvSpPr/>
            <p:nvPr/>
          </p:nvSpPr>
          <p:spPr bwMode="auto">
            <a:xfrm>
              <a:off x="6821820" y="1587311"/>
              <a:ext cx="91440" cy="9144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7968335" y="863715"/>
            <a:ext cx="1549406" cy="1538633"/>
            <a:chOff x="7990522" y="863715"/>
            <a:chExt cx="1549406" cy="1538633"/>
          </a:xfrm>
        </p:grpSpPr>
        <p:grpSp>
          <p:nvGrpSpPr>
            <p:cNvPr id="121" name="グループ化 120"/>
            <p:cNvGrpSpPr/>
            <p:nvPr/>
          </p:nvGrpSpPr>
          <p:grpSpPr>
            <a:xfrm rot="18868965">
              <a:off x="7990522" y="863715"/>
              <a:ext cx="1538633" cy="1538633"/>
              <a:chOff x="2287910" y="1123950"/>
              <a:chExt cx="4520090" cy="4520090"/>
            </a:xfrm>
            <a:solidFill>
              <a:srgbClr val="FF0000"/>
            </a:solidFill>
          </p:grpSpPr>
          <p:sp>
            <p:nvSpPr>
              <p:cNvPr id="122" name="アーチ 121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112371"/>
                  <a:gd name="adj3" fmla="val 483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3" name="アーチ 122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47295"/>
                  <a:gd name="adj3" fmla="val 328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アーチ 123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68839"/>
                  <a:gd name="adj3" fmla="val 262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アーチ 124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195731"/>
                  <a:gd name="adj3" fmla="val 202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アーチ 125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05369"/>
                  <a:gd name="adj3" fmla="val 168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0" name="グループ化 199"/>
            <p:cNvGrpSpPr/>
            <p:nvPr/>
          </p:nvGrpSpPr>
          <p:grpSpPr>
            <a:xfrm rot="2731035" flipH="1">
              <a:off x="8001295" y="863715"/>
              <a:ext cx="1538633" cy="1538633"/>
              <a:chOff x="2287910" y="1123950"/>
              <a:chExt cx="4520090" cy="4520090"/>
            </a:xfrm>
            <a:solidFill>
              <a:srgbClr val="FF0000"/>
            </a:solidFill>
          </p:grpSpPr>
          <p:sp>
            <p:nvSpPr>
              <p:cNvPr id="201" name="アーチ 200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112371"/>
                  <a:gd name="adj3" fmla="val 483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2" name="アーチ 201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47295"/>
                  <a:gd name="adj3" fmla="val 328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3" name="アーチ 202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68839"/>
                  <a:gd name="adj3" fmla="val 262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アーチ 203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195731"/>
                  <a:gd name="adj3" fmla="val 202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アーチ 204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05369"/>
                  <a:gd name="adj3" fmla="val 168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9" name="円/楕円 208"/>
            <p:cNvSpPr/>
            <p:nvPr/>
          </p:nvSpPr>
          <p:spPr bwMode="auto">
            <a:xfrm>
              <a:off x="8731243" y="1587311"/>
              <a:ext cx="91440" cy="9144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0" name="グループ化 209"/>
          <p:cNvGrpSpPr/>
          <p:nvPr/>
        </p:nvGrpSpPr>
        <p:grpSpPr>
          <a:xfrm>
            <a:off x="448310" y="2797290"/>
            <a:ext cx="1538633" cy="1538633"/>
            <a:chOff x="448310" y="863715"/>
            <a:chExt cx="1538633" cy="1538633"/>
          </a:xfrm>
          <a:solidFill>
            <a:srgbClr val="FFC000"/>
          </a:solidFill>
        </p:grpSpPr>
        <p:grpSp>
          <p:nvGrpSpPr>
            <p:cNvPr id="211" name="グループ化 210"/>
            <p:cNvGrpSpPr/>
            <p:nvPr/>
          </p:nvGrpSpPr>
          <p:grpSpPr>
            <a:xfrm rot="18868965">
              <a:off x="448310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219" name="アーチ 218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115652"/>
                  <a:gd name="adj3" fmla="val 2820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アーチ 219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90558"/>
                  <a:gd name="adj3" fmla="val 1777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アーチ 220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99205"/>
                  <a:gd name="adj3" fmla="val 13574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アーチ 221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10124"/>
                  <a:gd name="adj3" fmla="val 10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アーチ 222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26920"/>
                  <a:gd name="adj3" fmla="val 951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2" name="グループ化 211"/>
            <p:cNvGrpSpPr/>
            <p:nvPr/>
          </p:nvGrpSpPr>
          <p:grpSpPr>
            <a:xfrm rot="2731035" flipH="1">
              <a:off x="448310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214" name="アーチ 213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115652"/>
                  <a:gd name="adj3" fmla="val 2820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アーチ 214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90558"/>
                  <a:gd name="adj3" fmla="val 17772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アーチ 215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99205"/>
                  <a:gd name="adj3" fmla="val 13574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7" name="アーチ 216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10124"/>
                  <a:gd name="adj3" fmla="val 10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アーチ 217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26920"/>
                  <a:gd name="adj3" fmla="val 951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3" name="円/楕円 212"/>
            <p:cNvSpPr/>
            <p:nvPr/>
          </p:nvSpPr>
          <p:spPr bwMode="auto">
            <a:xfrm>
              <a:off x="1173480" y="1587311"/>
              <a:ext cx="91440" cy="9144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4" name="グループ化 223"/>
          <p:cNvGrpSpPr/>
          <p:nvPr/>
        </p:nvGrpSpPr>
        <p:grpSpPr>
          <a:xfrm>
            <a:off x="2321560" y="2797290"/>
            <a:ext cx="1538633" cy="1538633"/>
            <a:chOff x="2321560" y="863715"/>
            <a:chExt cx="1538633" cy="1538633"/>
          </a:xfrm>
          <a:solidFill>
            <a:srgbClr val="FFC000"/>
          </a:solidFill>
        </p:grpSpPr>
        <p:grpSp>
          <p:nvGrpSpPr>
            <p:cNvPr id="225" name="グループ化 224"/>
            <p:cNvGrpSpPr/>
            <p:nvPr/>
          </p:nvGrpSpPr>
          <p:grpSpPr>
            <a:xfrm rot="18868965">
              <a:off x="2321560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233" name="アーチ 232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97708"/>
                  <a:gd name="adj3" fmla="val 2013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4" name="アーチ 233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94915"/>
                  <a:gd name="adj3" fmla="val 13017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5" name="アーチ 234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202414"/>
                  <a:gd name="adj3" fmla="val 10709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アーチ 235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07801"/>
                  <a:gd name="adj3" fmla="val 805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7" name="アーチ 236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15150"/>
                  <a:gd name="adj3" fmla="val 697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6" name="グループ化 225"/>
            <p:cNvGrpSpPr/>
            <p:nvPr/>
          </p:nvGrpSpPr>
          <p:grpSpPr>
            <a:xfrm rot="2731035" flipH="1">
              <a:off x="2321560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228" name="アーチ 227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97708"/>
                  <a:gd name="adj3" fmla="val 2013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9" name="アーチ 228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94915"/>
                  <a:gd name="adj3" fmla="val 13017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アーチ 229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202414"/>
                  <a:gd name="adj3" fmla="val 10709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1" name="アーチ 230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07801"/>
                  <a:gd name="adj3" fmla="val 805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2" name="アーチ 231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15150"/>
                  <a:gd name="adj3" fmla="val 697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7" name="円/楕円 226"/>
            <p:cNvSpPr/>
            <p:nvPr/>
          </p:nvSpPr>
          <p:spPr bwMode="auto">
            <a:xfrm>
              <a:off x="3045157" y="1587311"/>
              <a:ext cx="91440" cy="9144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8" name="グループ化 237"/>
          <p:cNvGrpSpPr/>
          <p:nvPr/>
        </p:nvGrpSpPr>
        <p:grpSpPr>
          <a:xfrm>
            <a:off x="4193222" y="2797290"/>
            <a:ext cx="1538633" cy="1538633"/>
            <a:chOff x="4193222" y="863715"/>
            <a:chExt cx="1538633" cy="1538633"/>
          </a:xfrm>
          <a:solidFill>
            <a:srgbClr val="FFC000"/>
          </a:solidFill>
        </p:grpSpPr>
        <p:grpSp>
          <p:nvGrpSpPr>
            <p:cNvPr id="239" name="グループ化 238"/>
            <p:cNvGrpSpPr/>
            <p:nvPr/>
          </p:nvGrpSpPr>
          <p:grpSpPr>
            <a:xfrm rot="18868965">
              <a:off x="4193222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247" name="アーチ 246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87217"/>
                  <a:gd name="adj3" fmla="val 1311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アーチ 247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79948"/>
                  <a:gd name="adj3" fmla="val 899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アーチ 248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98023"/>
                  <a:gd name="adj3" fmla="val 768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アーチ 249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02160"/>
                  <a:gd name="adj3" fmla="val 586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1" name="アーチ 250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13873"/>
                  <a:gd name="adj3" fmla="val 511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0" name="グループ化 239"/>
            <p:cNvGrpSpPr/>
            <p:nvPr/>
          </p:nvGrpSpPr>
          <p:grpSpPr>
            <a:xfrm rot="2731035" flipH="1">
              <a:off x="4193222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242" name="アーチ 241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87217"/>
                  <a:gd name="adj3" fmla="val 1311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アーチ 242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79948"/>
                  <a:gd name="adj3" fmla="val 899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アーチ 243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98023"/>
                  <a:gd name="adj3" fmla="val 768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アーチ 244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02160"/>
                  <a:gd name="adj3" fmla="val 586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アーチ 245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13873"/>
                  <a:gd name="adj3" fmla="val 511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1" name="円/楕円 240"/>
            <p:cNvSpPr/>
            <p:nvPr/>
          </p:nvSpPr>
          <p:spPr bwMode="auto">
            <a:xfrm>
              <a:off x="4921582" y="1587311"/>
              <a:ext cx="91440" cy="9144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2" name="グループ化 251"/>
          <p:cNvGrpSpPr/>
          <p:nvPr/>
        </p:nvGrpSpPr>
        <p:grpSpPr>
          <a:xfrm>
            <a:off x="6098222" y="2797290"/>
            <a:ext cx="1538633" cy="1538633"/>
            <a:chOff x="6098222" y="863715"/>
            <a:chExt cx="1538633" cy="1538633"/>
          </a:xfrm>
          <a:solidFill>
            <a:srgbClr val="FFC000"/>
          </a:solidFill>
        </p:grpSpPr>
        <p:grpSp>
          <p:nvGrpSpPr>
            <p:cNvPr id="253" name="グループ化 252"/>
            <p:cNvGrpSpPr/>
            <p:nvPr/>
          </p:nvGrpSpPr>
          <p:grpSpPr>
            <a:xfrm rot="18868965">
              <a:off x="6098222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261" name="アーチ 260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79389"/>
                  <a:gd name="adj3" fmla="val 81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2" name="アーチ 261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54613"/>
                  <a:gd name="adj3" fmla="val 5507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3" name="アーチ 262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68645"/>
                  <a:gd name="adj3" fmla="val 441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アーチ 263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194263"/>
                  <a:gd name="adj3" fmla="val 346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アーチ 264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06655"/>
                  <a:gd name="adj3" fmla="val 298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4" name="グループ化 253"/>
            <p:cNvGrpSpPr/>
            <p:nvPr/>
          </p:nvGrpSpPr>
          <p:grpSpPr>
            <a:xfrm rot="2731035" flipH="1">
              <a:off x="6098222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256" name="アーチ 255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79389"/>
                  <a:gd name="adj3" fmla="val 818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アーチ 256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54613"/>
                  <a:gd name="adj3" fmla="val 5507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アーチ 257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68645"/>
                  <a:gd name="adj3" fmla="val 441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アーチ 258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194263"/>
                  <a:gd name="adj3" fmla="val 346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アーチ 259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06655"/>
                  <a:gd name="adj3" fmla="val 298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5" name="円/楕円 254"/>
            <p:cNvSpPr/>
            <p:nvPr/>
          </p:nvSpPr>
          <p:spPr bwMode="auto">
            <a:xfrm>
              <a:off x="6821820" y="1587311"/>
              <a:ext cx="91440" cy="9144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6" name="グループ化 265"/>
          <p:cNvGrpSpPr/>
          <p:nvPr/>
        </p:nvGrpSpPr>
        <p:grpSpPr>
          <a:xfrm>
            <a:off x="7968335" y="2797290"/>
            <a:ext cx="1549406" cy="1538633"/>
            <a:chOff x="7990522" y="863715"/>
            <a:chExt cx="1549406" cy="1538633"/>
          </a:xfrm>
          <a:solidFill>
            <a:srgbClr val="FFC000"/>
          </a:solidFill>
        </p:grpSpPr>
        <p:grpSp>
          <p:nvGrpSpPr>
            <p:cNvPr id="267" name="グループ化 266"/>
            <p:cNvGrpSpPr/>
            <p:nvPr/>
          </p:nvGrpSpPr>
          <p:grpSpPr>
            <a:xfrm rot="18868965">
              <a:off x="7990522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275" name="アーチ 274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112371"/>
                  <a:gd name="adj3" fmla="val 483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アーチ 275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47295"/>
                  <a:gd name="adj3" fmla="val 328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7" name="アーチ 276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68839"/>
                  <a:gd name="adj3" fmla="val 262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アーチ 277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195731"/>
                  <a:gd name="adj3" fmla="val 202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アーチ 278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05369"/>
                  <a:gd name="adj3" fmla="val 168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8" name="グループ化 267"/>
            <p:cNvGrpSpPr/>
            <p:nvPr/>
          </p:nvGrpSpPr>
          <p:grpSpPr>
            <a:xfrm rot="2731035" flipH="1">
              <a:off x="8001295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270" name="アーチ 269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112371"/>
                  <a:gd name="adj3" fmla="val 4831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アーチ 270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47295"/>
                  <a:gd name="adj3" fmla="val 328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2" name="アーチ 271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68839"/>
                  <a:gd name="adj3" fmla="val 262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3" name="アーチ 272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195731"/>
                  <a:gd name="adj3" fmla="val 202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アーチ 273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05369"/>
                  <a:gd name="adj3" fmla="val 168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9" name="円/楕円 268"/>
            <p:cNvSpPr/>
            <p:nvPr/>
          </p:nvSpPr>
          <p:spPr bwMode="auto">
            <a:xfrm>
              <a:off x="8731243" y="1587311"/>
              <a:ext cx="91440" cy="9144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0" name="グループ化 279"/>
          <p:cNvGrpSpPr/>
          <p:nvPr/>
        </p:nvGrpSpPr>
        <p:grpSpPr>
          <a:xfrm>
            <a:off x="448310" y="4759440"/>
            <a:ext cx="1538633" cy="1538633"/>
            <a:chOff x="448310" y="863715"/>
            <a:chExt cx="1538633" cy="1538633"/>
          </a:xfrm>
          <a:solidFill>
            <a:srgbClr val="FFC000"/>
          </a:solidFill>
        </p:grpSpPr>
        <p:grpSp>
          <p:nvGrpSpPr>
            <p:cNvPr id="281" name="グループ化 280"/>
            <p:cNvGrpSpPr/>
            <p:nvPr/>
          </p:nvGrpSpPr>
          <p:grpSpPr>
            <a:xfrm rot="18868965">
              <a:off x="448310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289" name="アーチ 288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115652"/>
                  <a:gd name="adj3" fmla="val 2820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0" name="アーチ 289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90558"/>
                  <a:gd name="adj3" fmla="val 1777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アーチ 290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99205"/>
                  <a:gd name="adj3" fmla="val 13574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アーチ 291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10124"/>
                  <a:gd name="adj3" fmla="val 10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3" name="アーチ 292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26920"/>
                  <a:gd name="adj3" fmla="val 951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2" name="グループ化 281"/>
            <p:cNvGrpSpPr/>
            <p:nvPr/>
          </p:nvGrpSpPr>
          <p:grpSpPr>
            <a:xfrm rot="2731035" flipH="1">
              <a:off x="448310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284" name="アーチ 283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115652"/>
                  <a:gd name="adj3" fmla="val 2820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アーチ 284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90558"/>
                  <a:gd name="adj3" fmla="val 1777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アーチ 285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99205"/>
                  <a:gd name="adj3" fmla="val 13574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7" name="アーチ 286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10124"/>
                  <a:gd name="adj3" fmla="val 10736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8" name="アーチ 287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26920"/>
                  <a:gd name="adj3" fmla="val 9511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83" name="円/楕円 282"/>
            <p:cNvSpPr/>
            <p:nvPr/>
          </p:nvSpPr>
          <p:spPr bwMode="auto">
            <a:xfrm>
              <a:off x="1173480" y="1587311"/>
              <a:ext cx="91440" cy="91440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4" name="グループ化 293"/>
          <p:cNvGrpSpPr/>
          <p:nvPr/>
        </p:nvGrpSpPr>
        <p:grpSpPr>
          <a:xfrm>
            <a:off x="2321560" y="4759440"/>
            <a:ext cx="1538633" cy="1538633"/>
            <a:chOff x="2321560" y="863715"/>
            <a:chExt cx="1538633" cy="1538633"/>
          </a:xfrm>
          <a:solidFill>
            <a:srgbClr val="FFC000"/>
          </a:solidFill>
        </p:grpSpPr>
        <p:grpSp>
          <p:nvGrpSpPr>
            <p:cNvPr id="295" name="グループ化 294"/>
            <p:cNvGrpSpPr/>
            <p:nvPr/>
          </p:nvGrpSpPr>
          <p:grpSpPr>
            <a:xfrm rot="18868965">
              <a:off x="2321560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303" name="アーチ 302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97708"/>
                  <a:gd name="adj3" fmla="val 2013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4" name="アーチ 303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94915"/>
                  <a:gd name="adj3" fmla="val 1301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5" name="アーチ 304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202414"/>
                  <a:gd name="adj3" fmla="val 10709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6" name="アーチ 305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07801"/>
                  <a:gd name="adj3" fmla="val 805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7" name="アーチ 306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15150"/>
                  <a:gd name="adj3" fmla="val 697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6" name="グループ化 295"/>
            <p:cNvGrpSpPr/>
            <p:nvPr/>
          </p:nvGrpSpPr>
          <p:grpSpPr>
            <a:xfrm rot="2731035" flipH="1">
              <a:off x="2321560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298" name="アーチ 297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97708"/>
                  <a:gd name="adj3" fmla="val 20133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9" name="アーチ 298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94915"/>
                  <a:gd name="adj3" fmla="val 1301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アーチ 299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202414"/>
                  <a:gd name="adj3" fmla="val 10709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1" name="アーチ 300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07801"/>
                  <a:gd name="adj3" fmla="val 805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2" name="アーチ 301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15150"/>
                  <a:gd name="adj3" fmla="val 697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7" name="円/楕円 296"/>
            <p:cNvSpPr/>
            <p:nvPr/>
          </p:nvSpPr>
          <p:spPr bwMode="auto">
            <a:xfrm>
              <a:off x="3045157" y="1587311"/>
              <a:ext cx="91440" cy="91440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8" name="グループ化 307"/>
          <p:cNvGrpSpPr/>
          <p:nvPr/>
        </p:nvGrpSpPr>
        <p:grpSpPr>
          <a:xfrm>
            <a:off x="4193222" y="4759440"/>
            <a:ext cx="1538633" cy="1538633"/>
            <a:chOff x="4193222" y="863715"/>
            <a:chExt cx="1538633" cy="1538633"/>
          </a:xfrm>
          <a:solidFill>
            <a:srgbClr val="FFC000"/>
          </a:solidFill>
        </p:grpSpPr>
        <p:grpSp>
          <p:nvGrpSpPr>
            <p:cNvPr id="309" name="グループ化 308"/>
            <p:cNvGrpSpPr/>
            <p:nvPr/>
          </p:nvGrpSpPr>
          <p:grpSpPr>
            <a:xfrm rot="18868965">
              <a:off x="4193222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317" name="アーチ 316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87217"/>
                  <a:gd name="adj3" fmla="val 13111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アーチ 317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79948"/>
                  <a:gd name="adj3" fmla="val 899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アーチ 318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98023"/>
                  <a:gd name="adj3" fmla="val 7680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アーチ 319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02160"/>
                  <a:gd name="adj3" fmla="val 586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アーチ 320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13873"/>
                  <a:gd name="adj3" fmla="val 511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0" name="グループ化 309"/>
            <p:cNvGrpSpPr/>
            <p:nvPr/>
          </p:nvGrpSpPr>
          <p:grpSpPr>
            <a:xfrm rot="2731035" flipH="1">
              <a:off x="4193222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312" name="アーチ 311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87217"/>
                  <a:gd name="adj3" fmla="val 13111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アーチ 312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79948"/>
                  <a:gd name="adj3" fmla="val 8990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4" name="アーチ 313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98023"/>
                  <a:gd name="adj3" fmla="val 7680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アーチ 314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202160"/>
                  <a:gd name="adj3" fmla="val 586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アーチ 315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13873"/>
                  <a:gd name="adj3" fmla="val 511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1" name="円/楕円 310"/>
            <p:cNvSpPr/>
            <p:nvPr/>
          </p:nvSpPr>
          <p:spPr bwMode="auto">
            <a:xfrm>
              <a:off x="4921582" y="1587311"/>
              <a:ext cx="91440" cy="91440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2" name="グループ化 321"/>
          <p:cNvGrpSpPr/>
          <p:nvPr/>
        </p:nvGrpSpPr>
        <p:grpSpPr>
          <a:xfrm>
            <a:off x="6098222" y="4759440"/>
            <a:ext cx="1538633" cy="1538633"/>
            <a:chOff x="6098222" y="863715"/>
            <a:chExt cx="1538633" cy="1538633"/>
          </a:xfrm>
          <a:solidFill>
            <a:srgbClr val="FFC000"/>
          </a:solidFill>
        </p:grpSpPr>
        <p:grpSp>
          <p:nvGrpSpPr>
            <p:cNvPr id="323" name="グループ化 322"/>
            <p:cNvGrpSpPr/>
            <p:nvPr/>
          </p:nvGrpSpPr>
          <p:grpSpPr>
            <a:xfrm rot="18868965">
              <a:off x="6098222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331" name="アーチ 330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79389"/>
                  <a:gd name="adj3" fmla="val 8185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アーチ 331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54613"/>
                  <a:gd name="adj3" fmla="val 550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アーチ 332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68645"/>
                  <a:gd name="adj3" fmla="val 4411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アーチ 333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194263"/>
                  <a:gd name="adj3" fmla="val 346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アーチ 334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06655"/>
                  <a:gd name="adj3" fmla="val 2983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24" name="グループ化 323"/>
            <p:cNvGrpSpPr/>
            <p:nvPr/>
          </p:nvGrpSpPr>
          <p:grpSpPr>
            <a:xfrm rot="2731035" flipH="1">
              <a:off x="6098222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326" name="アーチ 325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079389"/>
                  <a:gd name="adj3" fmla="val 8185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アーチ 326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54613"/>
                  <a:gd name="adj3" fmla="val 5507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アーチ 327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68645"/>
                  <a:gd name="adj3" fmla="val 4411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アーチ 328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194263"/>
                  <a:gd name="adj3" fmla="val 3463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アーチ 329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06655"/>
                  <a:gd name="adj3" fmla="val 2983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5" name="円/楕円 324"/>
            <p:cNvSpPr/>
            <p:nvPr/>
          </p:nvSpPr>
          <p:spPr bwMode="auto">
            <a:xfrm>
              <a:off x="6821820" y="1587311"/>
              <a:ext cx="91440" cy="91440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6" name="グループ化 335"/>
          <p:cNvGrpSpPr/>
          <p:nvPr/>
        </p:nvGrpSpPr>
        <p:grpSpPr>
          <a:xfrm>
            <a:off x="7968335" y="4759440"/>
            <a:ext cx="1549406" cy="1538633"/>
            <a:chOff x="7990522" y="863715"/>
            <a:chExt cx="1549406" cy="1538633"/>
          </a:xfrm>
          <a:solidFill>
            <a:srgbClr val="FFC000"/>
          </a:solidFill>
        </p:grpSpPr>
        <p:grpSp>
          <p:nvGrpSpPr>
            <p:cNvPr id="337" name="グループ化 336"/>
            <p:cNvGrpSpPr/>
            <p:nvPr/>
          </p:nvGrpSpPr>
          <p:grpSpPr>
            <a:xfrm rot="18868965">
              <a:off x="7990522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345" name="アーチ 344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112371"/>
                  <a:gd name="adj3" fmla="val 4831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アーチ 345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47295"/>
                  <a:gd name="adj3" fmla="val 3283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7" name="アーチ 346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68839"/>
                  <a:gd name="adj3" fmla="val 2626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アーチ 347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195731"/>
                  <a:gd name="adj3" fmla="val 202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9" name="アーチ 348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05369"/>
                  <a:gd name="adj3" fmla="val 1686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38" name="グループ化 337"/>
            <p:cNvGrpSpPr/>
            <p:nvPr/>
          </p:nvGrpSpPr>
          <p:grpSpPr>
            <a:xfrm rot="2731035" flipH="1">
              <a:off x="8001295" y="863715"/>
              <a:ext cx="1538633" cy="1538633"/>
              <a:chOff x="2287910" y="1123950"/>
              <a:chExt cx="4520090" cy="4520090"/>
            </a:xfrm>
            <a:grpFill/>
          </p:grpSpPr>
          <p:sp>
            <p:nvSpPr>
              <p:cNvPr id="340" name="アーチ 339"/>
              <p:cNvSpPr/>
              <p:nvPr/>
            </p:nvSpPr>
            <p:spPr bwMode="auto">
              <a:xfrm>
                <a:off x="4020287" y="2856329"/>
                <a:ext cx="1055336" cy="1055333"/>
              </a:xfrm>
              <a:prstGeom prst="blockArc">
                <a:avLst>
                  <a:gd name="adj1" fmla="val 11714150"/>
                  <a:gd name="adj2" fmla="val 15112371"/>
                  <a:gd name="adj3" fmla="val 4831"/>
                </a:avLst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1" name="アーチ 340"/>
              <p:cNvSpPr/>
              <p:nvPr/>
            </p:nvSpPr>
            <p:spPr bwMode="auto">
              <a:xfrm>
                <a:off x="3628560" y="2464600"/>
                <a:ext cx="1838791" cy="1838791"/>
              </a:xfrm>
              <a:prstGeom prst="blockArc">
                <a:avLst>
                  <a:gd name="adj1" fmla="val 11650079"/>
                  <a:gd name="adj2" fmla="val 15147295"/>
                  <a:gd name="adj3" fmla="val 3283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2" name="アーチ 341"/>
              <p:cNvSpPr/>
              <p:nvPr/>
            </p:nvSpPr>
            <p:spPr bwMode="auto">
              <a:xfrm>
                <a:off x="3215009" y="2051049"/>
                <a:ext cx="2665890" cy="2665890"/>
              </a:xfrm>
              <a:prstGeom prst="blockArc">
                <a:avLst>
                  <a:gd name="adj1" fmla="val 11617090"/>
                  <a:gd name="adj2" fmla="val 15168839"/>
                  <a:gd name="adj3" fmla="val 2626"/>
                </a:avLst>
              </a:prstGeom>
              <a:solidFill>
                <a:srgbClr val="FF66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3" name="アーチ 342"/>
              <p:cNvSpPr/>
              <p:nvPr/>
            </p:nvSpPr>
            <p:spPr bwMode="auto">
              <a:xfrm>
                <a:off x="2776860" y="1612900"/>
                <a:ext cx="3542190" cy="3542190"/>
              </a:xfrm>
              <a:prstGeom prst="blockArc">
                <a:avLst>
                  <a:gd name="adj1" fmla="val 11614713"/>
                  <a:gd name="adj2" fmla="val 15195731"/>
                  <a:gd name="adj3" fmla="val 2025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4" name="アーチ 343"/>
              <p:cNvSpPr/>
              <p:nvPr/>
            </p:nvSpPr>
            <p:spPr bwMode="auto">
              <a:xfrm>
                <a:off x="2287910" y="1123950"/>
                <a:ext cx="4520090" cy="4520090"/>
              </a:xfrm>
              <a:prstGeom prst="blockArc">
                <a:avLst>
                  <a:gd name="adj1" fmla="val 11609025"/>
                  <a:gd name="adj2" fmla="val 15205369"/>
                  <a:gd name="adj3" fmla="val 1686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9" name="円/楕円 338"/>
            <p:cNvSpPr/>
            <p:nvPr/>
          </p:nvSpPr>
          <p:spPr bwMode="auto">
            <a:xfrm>
              <a:off x="8731243" y="1587311"/>
              <a:ext cx="91440" cy="91440"/>
            </a:xfrm>
            <a:prstGeom prst="ellipse">
              <a:avLst/>
            </a:pr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61735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 rot="20700000">
            <a:off x="519684" y="3143718"/>
            <a:ext cx="1421031" cy="1122651"/>
            <a:chOff x="483278" y="4970323"/>
            <a:chExt cx="1011280" cy="798937"/>
          </a:xfrm>
          <a:solidFill>
            <a:srgbClr val="FF0000"/>
          </a:solidFill>
        </p:grpSpPr>
        <p:sp>
          <p:nvSpPr>
            <p:cNvPr id="2" name="稲妻 1"/>
            <p:cNvSpPr/>
            <p:nvPr/>
          </p:nvSpPr>
          <p:spPr bwMode="auto">
            <a:xfrm>
              <a:off x="483278" y="5229200"/>
              <a:ext cx="734701" cy="540060"/>
            </a:xfrm>
            <a:prstGeom prst="lightningBol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稲妻 40"/>
            <p:cNvSpPr/>
            <p:nvPr/>
          </p:nvSpPr>
          <p:spPr bwMode="auto">
            <a:xfrm rot="1800000">
              <a:off x="759857" y="4970323"/>
              <a:ext cx="734701" cy="540060"/>
            </a:xfrm>
            <a:prstGeom prst="lightningBol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/>
          <p:cNvGrpSpPr/>
          <p:nvPr/>
        </p:nvGrpSpPr>
        <p:grpSpPr>
          <a:xfrm rot="20700000">
            <a:off x="2428382" y="3143719"/>
            <a:ext cx="1421031" cy="1122651"/>
            <a:chOff x="483278" y="4970323"/>
            <a:chExt cx="1011280" cy="798937"/>
          </a:xfrm>
          <a:solidFill>
            <a:srgbClr val="FF6600"/>
          </a:solidFill>
        </p:grpSpPr>
        <p:sp>
          <p:nvSpPr>
            <p:cNvPr id="14" name="稲妻 13"/>
            <p:cNvSpPr/>
            <p:nvPr/>
          </p:nvSpPr>
          <p:spPr bwMode="auto">
            <a:xfrm>
              <a:off x="483278" y="5229200"/>
              <a:ext cx="734701" cy="540060"/>
            </a:xfrm>
            <a:prstGeom prst="lightningBol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稲妻 14"/>
            <p:cNvSpPr/>
            <p:nvPr/>
          </p:nvSpPr>
          <p:spPr bwMode="auto">
            <a:xfrm rot="1800000">
              <a:off x="759857" y="4970323"/>
              <a:ext cx="734701" cy="540060"/>
            </a:xfrm>
            <a:prstGeom prst="lightningBol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" name="グループ化 15"/>
          <p:cNvGrpSpPr/>
          <p:nvPr/>
        </p:nvGrpSpPr>
        <p:grpSpPr>
          <a:xfrm rot="20700000">
            <a:off x="4283815" y="3143719"/>
            <a:ext cx="1421031" cy="1122651"/>
            <a:chOff x="483278" y="4970323"/>
            <a:chExt cx="1011280" cy="798937"/>
          </a:xfrm>
          <a:solidFill>
            <a:srgbClr val="FFC000"/>
          </a:solidFill>
        </p:grpSpPr>
        <p:sp>
          <p:nvSpPr>
            <p:cNvPr id="17" name="稲妻 16"/>
            <p:cNvSpPr/>
            <p:nvPr/>
          </p:nvSpPr>
          <p:spPr bwMode="auto">
            <a:xfrm>
              <a:off x="483278" y="5229200"/>
              <a:ext cx="734701" cy="540060"/>
            </a:xfrm>
            <a:prstGeom prst="lightningBol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" name="稲妻 17"/>
            <p:cNvSpPr/>
            <p:nvPr/>
          </p:nvSpPr>
          <p:spPr bwMode="auto">
            <a:xfrm rot="1800000">
              <a:off x="759857" y="4970323"/>
              <a:ext cx="734701" cy="540060"/>
            </a:xfrm>
            <a:prstGeom prst="lightningBol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8" name="グループ化 47"/>
          <p:cNvGrpSpPr/>
          <p:nvPr/>
        </p:nvGrpSpPr>
        <p:grpSpPr>
          <a:xfrm rot="20700000">
            <a:off x="6199197" y="3143719"/>
            <a:ext cx="1421031" cy="1122651"/>
            <a:chOff x="483278" y="4970323"/>
            <a:chExt cx="1011280" cy="798937"/>
          </a:xfrm>
          <a:solidFill>
            <a:schemeClr val="bg1">
              <a:lumMod val="50000"/>
            </a:schemeClr>
          </a:solidFill>
        </p:grpSpPr>
        <p:sp>
          <p:nvSpPr>
            <p:cNvPr id="49" name="稲妻 48"/>
            <p:cNvSpPr/>
            <p:nvPr/>
          </p:nvSpPr>
          <p:spPr bwMode="auto">
            <a:xfrm>
              <a:off x="483278" y="5229200"/>
              <a:ext cx="734701" cy="540060"/>
            </a:xfrm>
            <a:prstGeom prst="lightningBol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" name="稲妻 49"/>
            <p:cNvSpPr/>
            <p:nvPr/>
          </p:nvSpPr>
          <p:spPr bwMode="auto">
            <a:xfrm rot="1800000">
              <a:off x="759857" y="4970323"/>
              <a:ext cx="734701" cy="540060"/>
            </a:xfrm>
            <a:prstGeom prst="lightningBol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51" name="グループ化 50"/>
          <p:cNvGrpSpPr/>
          <p:nvPr/>
        </p:nvGrpSpPr>
        <p:grpSpPr>
          <a:xfrm rot="20700000">
            <a:off x="8054630" y="3143719"/>
            <a:ext cx="1421031" cy="1122651"/>
            <a:chOff x="483278" y="4970323"/>
            <a:chExt cx="1011280" cy="798937"/>
          </a:xfrm>
          <a:solidFill>
            <a:schemeClr val="tx1"/>
          </a:solidFill>
        </p:grpSpPr>
        <p:sp>
          <p:nvSpPr>
            <p:cNvPr id="52" name="稲妻 51"/>
            <p:cNvSpPr/>
            <p:nvPr/>
          </p:nvSpPr>
          <p:spPr bwMode="auto">
            <a:xfrm>
              <a:off x="483278" y="5229200"/>
              <a:ext cx="734701" cy="540060"/>
            </a:xfrm>
            <a:prstGeom prst="lightningBol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3" name="稲妻 52"/>
            <p:cNvSpPr/>
            <p:nvPr/>
          </p:nvSpPr>
          <p:spPr bwMode="auto">
            <a:xfrm rot="1800000">
              <a:off x="759857" y="4970323"/>
              <a:ext cx="734701" cy="540060"/>
            </a:xfrm>
            <a:prstGeom prst="lightningBolt">
              <a:avLst/>
            </a:prstGeom>
            <a:grpFill/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390105" y="1178750"/>
            <a:ext cx="1637570" cy="819220"/>
            <a:chOff x="256324" y="4914165"/>
            <a:chExt cx="1970157" cy="1056163"/>
          </a:xfrm>
          <a:solidFill>
            <a:srgbClr val="FF0000"/>
          </a:solidFill>
        </p:grpSpPr>
        <p:grpSp>
          <p:nvGrpSpPr>
            <p:cNvPr id="80904" name="Group 8"/>
            <p:cNvGrpSpPr>
              <a:grpSpLocks/>
            </p:cNvGrpSpPr>
            <p:nvPr/>
          </p:nvGrpSpPr>
          <p:grpSpPr bwMode="auto">
            <a:xfrm rot="16200000">
              <a:off x="583899" y="4586590"/>
              <a:ext cx="1056163" cy="1711313"/>
              <a:chOff x="2184" y="1168"/>
              <a:chExt cx="2297" cy="2297"/>
            </a:xfrm>
            <a:grpFill/>
          </p:grpSpPr>
          <p:sp>
            <p:nvSpPr>
              <p:cNvPr id="80905" name="AutoShape 9"/>
              <p:cNvSpPr>
                <a:spLocks noChangeArrowheads="1"/>
              </p:cNvSpPr>
              <p:nvPr/>
            </p:nvSpPr>
            <p:spPr bwMode="auto">
              <a:xfrm>
                <a:off x="2184" y="1168"/>
                <a:ext cx="2297" cy="2297"/>
              </a:xfrm>
              <a:custGeom>
                <a:avLst/>
                <a:gdLst>
                  <a:gd name="G0" fmla="+- 9760 0 0"/>
                  <a:gd name="G1" fmla="+- -10757613 0 0"/>
                  <a:gd name="G2" fmla="+- 0 0 -10757613"/>
                  <a:gd name="T0" fmla="*/ 0 256 1"/>
                  <a:gd name="T1" fmla="*/ 180 256 1"/>
                  <a:gd name="G3" fmla="+- -10757613 T0 T1"/>
                  <a:gd name="T2" fmla="*/ 0 256 1"/>
                  <a:gd name="T3" fmla="*/ 90 256 1"/>
                  <a:gd name="G4" fmla="+- -10757613 T2 T3"/>
                  <a:gd name="G5" fmla="*/ G4 2 1"/>
                  <a:gd name="T4" fmla="*/ 90 256 1"/>
                  <a:gd name="T5" fmla="*/ 0 256 1"/>
                  <a:gd name="G6" fmla="+- -10757613 T4 T5"/>
                  <a:gd name="G7" fmla="*/ G6 2 1"/>
                  <a:gd name="G8" fmla="abs -1075761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760"/>
                  <a:gd name="G18" fmla="*/ 9760 1 2"/>
                  <a:gd name="G19" fmla="+- G18 5400 0"/>
                  <a:gd name="G20" fmla="cos G19 -10757613"/>
                  <a:gd name="G21" fmla="sin G19 -10757613"/>
                  <a:gd name="G22" fmla="+- G20 10800 0"/>
                  <a:gd name="G23" fmla="+- G21 10800 0"/>
                  <a:gd name="G24" fmla="+- 10800 0 G20"/>
                  <a:gd name="G25" fmla="+- 9760 10800 0"/>
                  <a:gd name="G26" fmla="?: G9 G17 G25"/>
                  <a:gd name="G27" fmla="?: G9 0 21600"/>
                  <a:gd name="G28" fmla="cos 10800 -10757613"/>
                  <a:gd name="G29" fmla="sin 10800 -10757613"/>
                  <a:gd name="G30" fmla="sin 9760 -1075761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57613 G34 0"/>
                  <a:gd name="G36" fmla="?: G6 G35 G31"/>
                  <a:gd name="G37" fmla="+- 21600 0 G36"/>
                  <a:gd name="G38" fmla="?: G4 0 G33"/>
                  <a:gd name="G39" fmla="?: -1075761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10 w 21600"/>
                  <a:gd name="T15" fmla="*/ 7992 h 21600"/>
                  <a:gd name="T16" fmla="*/ 10800 w 21600"/>
                  <a:gd name="T17" fmla="*/ 1040 h 21600"/>
                  <a:gd name="T18" fmla="*/ 20690 w 21600"/>
                  <a:gd name="T19" fmla="*/ 799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411" y="8134"/>
                    </a:moveTo>
                    <a:cubicBezTo>
                      <a:pt x="2603" y="3936"/>
                      <a:pt x="6436" y="1039"/>
                      <a:pt x="10800" y="1040"/>
                    </a:cubicBezTo>
                    <a:cubicBezTo>
                      <a:pt x="15163" y="1040"/>
                      <a:pt x="18996" y="3936"/>
                      <a:pt x="20188" y="8134"/>
                    </a:cubicBezTo>
                    <a:lnTo>
                      <a:pt x="21189" y="7849"/>
                    </a:lnTo>
                    <a:cubicBezTo>
                      <a:pt x="19870" y="3205"/>
                      <a:pt x="15628" y="-1"/>
                      <a:pt x="10799" y="0"/>
                    </a:cubicBezTo>
                    <a:cubicBezTo>
                      <a:pt x="5971" y="0"/>
                      <a:pt x="1729" y="3205"/>
                      <a:pt x="410" y="78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06" name="AutoShape 10"/>
              <p:cNvSpPr>
                <a:spLocks noChangeArrowheads="1"/>
              </p:cNvSpPr>
              <p:nvPr/>
            </p:nvSpPr>
            <p:spPr bwMode="auto">
              <a:xfrm>
                <a:off x="2459" y="1444"/>
                <a:ext cx="1746" cy="1744"/>
              </a:xfrm>
              <a:custGeom>
                <a:avLst/>
                <a:gdLst>
                  <a:gd name="G0" fmla="+- 9581 0 0"/>
                  <a:gd name="G1" fmla="+- -10774414 0 0"/>
                  <a:gd name="G2" fmla="+- 0 0 -10774414"/>
                  <a:gd name="T0" fmla="*/ 0 256 1"/>
                  <a:gd name="T1" fmla="*/ 180 256 1"/>
                  <a:gd name="G3" fmla="+- -10774414 T0 T1"/>
                  <a:gd name="T2" fmla="*/ 0 256 1"/>
                  <a:gd name="T3" fmla="*/ 90 256 1"/>
                  <a:gd name="G4" fmla="+- -10774414 T2 T3"/>
                  <a:gd name="G5" fmla="*/ G4 2 1"/>
                  <a:gd name="T4" fmla="*/ 90 256 1"/>
                  <a:gd name="T5" fmla="*/ 0 256 1"/>
                  <a:gd name="G6" fmla="+- -10774414 T4 T5"/>
                  <a:gd name="G7" fmla="*/ G6 2 1"/>
                  <a:gd name="G8" fmla="abs -1077441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581"/>
                  <a:gd name="G18" fmla="*/ 9581 1 2"/>
                  <a:gd name="G19" fmla="+- G18 5400 0"/>
                  <a:gd name="G20" fmla="cos G19 -10774414"/>
                  <a:gd name="G21" fmla="sin G19 -10774414"/>
                  <a:gd name="G22" fmla="+- G20 10800 0"/>
                  <a:gd name="G23" fmla="+- G21 10800 0"/>
                  <a:gd name="G24" fmla="+- 10800 0 G20"/>
                  <a:gd name="G25" fmla="+- 9581 10800 0"/>
                  <a:gd name="G26" fmla="?: G9 G17 G25"/>
                  <a:gd name="G27" fmla="?: G9 0 21600"/>
                  <a:gd name="G28" fmla="cos 10800 -10774414"/>
                  <a:gd name="G29" fmla="sin 10800 -10774414"/>
                  <a:gd name="G30" fmla="sin 9581 -1077441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4414 G34 0"/>
                  <a:gd name="G36" fmla="?: G6 G35 G31"/>
                  <a:gd name="G37" fmla="+- 21600 0 G36"/>
                  <a:gd name="G38" fmla="?: G4 0 G33"/>
                  <a:gd name="G39" fmla="?: -1077441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4 w 21600"/>
                  <a:gd name="T15" fmla="*/ 8060 h 21600"/>
                  <a:gd name="T16" fmla="*/ 10800 w 21600"/>
                  <a:gd name="T17" fmla="*/ 1219 h 21600"/>
                  <a:gd name="T18" fmla="*/ 20616 w 21600"/>
                  <a:gd name="T19" fmla="*/ 806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71" y="8224"/>
                    </a:moveTo>
                    <a:cubicBezTo>
                      <a:pt x="2727" y="4083"/>
                      <a:pt x="6500" y="1218"/>
                      <a:pt x="10800" y="1219"/>
                    </a:cubicBezTo>
                    <a:cubicBezTo>
                      <a:pt x="15099" y="1219"/>
                      <a:pt x="18872" y="4083"/>
                      <a:pt x="20028" y="8224"/>
                    </a:cubicBezTo>
                    <a:lnTo>
                      <a:pt x="21202" y="7896"/>
                    </a:lnTo>
                    <a:cubicBezTo>
                      <a:pt x="19899" y="3228"/>
                      <a:pt x="15646" y="-1"/>
                      <a:pt x="10799" y="0"/>
                    </a:cubicBezTo>
                    <a:cubicBezTo>
                      <a:pt x="5953" y="0"/>
                      <a:pt x="1700" y="3228"/>
                      <a:pt x="397" y="789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07" name="AutoShape 11"/>
              <p:cNvSpPr>
                <a:spLocks noChangeArrowheads="1"/>
              </p:cNvSpPr>
              <p:nvPr/>
            </p:nvSpPr>
            <p:spPr bwMode="auto">
              <a:xfrm>
                <a:off x="2711" y="1695"/>
                <a:ext cx="1242" cy="1242"/>
              </a:xfrm>
              <a:custGeom>
                <a:avLst/>
                <a:gdLst>
                  <a:gd name="G0" fmla="+- 9202 0 0"/>
                  <a:gd name="G1" fmla="+- -10772780 0 0"/>
                  <a:gd name="G2" fmla="+- 0 0 -10772780"/>
                  <a:gd name="T0" fmla="*/ 0 256 1"/>
                  <a:gd name="T1" fmla="*/ 180 256 1"/>
                  <a:gd name="G3" fmla="+- -10772780 T0 T1"/>
                  <a:gd name="T2" fmla="*/ 0 256 1"/>
                  <a:gd name="T3" fmla="*/ 90 256 1"/>
                  <a:gd name="G4" fmla="+- -10772780 T2 T3"/>
                  <a:gd name="G5" fmla="*/ G4 2 1"/>
                  <a:gd name="T4" fmla="*/ 90 256 1"/>
                  <a:gd name="T5" fmla="*/ 0 256 1"/>
                  <a:gd name="G6" fmla="+- -10772780 T4 T5"/>
                  <a:gd name="G7" fmla="*/ G6 2 1"/>
                  <a:gd name="G8" fmla="abs -107727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02"/>
                  <a:gd name="G18" fmla="*/ 9202 1 2"/>
                  <a:gd name="G19" fmla="+- G18 5400 0"/>
                  <a:gd name="G20" fmla="cos G19 -10772780"/>
                  <a:gd name="G21" fmla="sin G19 -10772780"/>
                  <a:gd name="G22" fmla="+- G20 10800 0"/>
                  <a:gd name="G23" fmla="+- G21 10800 0"/>
                  <a:gd name="G24" fmla="+- 10800 0 G20"/>
                  <a:gd name="G25" fmla="+- 9202 10800 0"/>
                  <a:gd name="G26" fmla="?: G9 G17 G25"/>
                  <a:gd name="G27" fmla="?: G9 0 21600"/>
                  <a:gd name="G28" fmla="cos 10800 -10772780"/>
                  <a:gd name="G29" fmla="sin 10800 -10772780"/>
                  <a:gd name="G30" fmla="sin 9202 -107727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2780 G34 0"/>
                  <a:gd name="G36" fmla="?: G6 G35 G31"/>
                  <a:gd name="G37" fmla="+- 21600 0 G36"/>
                  <a:gd name="G38" fmla="?: G4 0 G33"/>
                  <a:gd name="G39" fmla="?: -107727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168 w 21600"/>
                  <a:gd name="T15" fmla="*/ 8107 h 21600"/>
                  <a:gd name="T16" fmla="*/ 10800 w 21600"/>
                  <a:gd name="T17" fmla="*/ 1598 h 21600"/>
                  <a:gd name="T18" fmla="*/ 20432 w 21600"/>
                  <a:gd name="T19" fmla="*/ 81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937" y="8322"/>
                    </a:moveTo>
                    <a:cubicBezTo>
                      <a:pt x="3049" y="4346"/>
                      <a:pt x="6672" y="1597"/>
                      <a:pt x="10800" y="1598"/>
                    </a:cubicBezTo>
                    <a:cubicBezTo>
                      <a:pt x="14927" y="1598"/>
                      <a:pt x="18550" y="4346"/>
                      <a:pt x="19662" y="8322"/>
                    </a:cubicBezTo>
                    <a:lnTo>
                      <a:pt x="21201" y="7891"/>
                    </a:lnTo>
                    <a:cubicBezTo>
                      <a:pt x="19896" y="3226"/>
                      <a:pt x="15644" y="-1"/>
                      <a:pt x="10799" y="0"/>
                    </a:cubicBezTo>
                    <a:cubicBezTo>
                      <a:pt x="5955" y="0"/>
                      <a:pt x="1703" y="3226"/>
                      <a:pt x="398" y="789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908" name="AutoShape 12"/>
              <p:cNvSpPr>
                <a:spLocks noChangeArrowheads="1"/>
              </p:cNvSpPr>
              <p:nvPr/>
            </p:nvSpPr>
            <p:spPr bwMode="auto">
              <a:xfrm>
                <a:off x="2943" y="1927"/>
                <a:ext cx="778" cy="778"/>
              </a:xfrm>
              <a:custGeom>
                <a:avLst/>
                <a:gdLst>
                  <a:gd name="G0" fmla="+- 8172 0 0"/>
                  <a:gd name="G1" fmla="+- -10749653 0 0"/>
                  <a:gd name="G2" fmla="+- 0 0 -10749653"/>
                  <a:gd name="T0" fmla="*/ 0 256 1"/>
                  <a:gd name="T1" fmla="*/ 180 256 1"/>
                  <a:gd name="G3" fmla="+- -10749653 T0 T1"/>
                  <a:gd name="T2" fmla="*/ 0 256 1"/>
                  <a:gd name="T3" fmla="*/ 90 256 1"/>
                  <a:gd name="G4" fmla="+- -10749653 T2 T3"/>
                  <a:gd name="G5" fmla="*/ G4 2 1"/>
                  <a:gd name="T4" fmla="*/ 90 256 1"/>
                  <a:gd name="T5" fmla="*/ 0 256 1"/>
                  <a:gd name="G6" fmla="+- -10749653 T4 T5"/>
                  <a:gd name="G7" fmla="*/ G6 2 1"/>
                  <a:gd name="G8" fmla="abs -1074965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72"/>
                  <a:gd name="G18" fmla="*/ 8172 1 2"/>
                  <a:gd name="G19" fmla="+- G18 5400 0"/>
                  <a:gd name="G20" fmla="cos G19 -10749653"/>
                  <a:gd name="G21" fmla="sin G19 -10749653"/>
                  <a:gd name="G22" fmla="+- G20 10800 0"/>
                  <a:gd name="G23" fmla="+- G21 10800 0"/>
                  <a:gd name="G24" fmla="+- 10800 0 G20"/>
                  <a:gd name="G25" fmla="+- 8172 10800 0"/>
                  <a:gd name="G26" fmla="?: G9 G17 G25"/>
                  <a:gd name="G27" fmla="?: G9 0 21600"/>
                  <a:gd name="G28" fmla="cos 10800 -10749653"/>
                  <a:gd name="G29" fmla="sin 10800 -10749653"/>
                  <a:gd name="G30" fmla="sin 8172 -1074965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49653 G34 0"/>
                  <a:gd name="G36" fmla="?: G6 G35 G31"/>
                  <a:gd name="G37" fmla="+- 21600 0 G36"/>
                  <a:gd name="G38" fmla="?: G4 0 G33"/>
                  <a:gd name="G39" fmla="?: -1074965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80 w 21600"/>
                  <a:gd name="T15" fmla="*/ 8189 h 21600"/>
                  <a:gd name="T16" fmla="*/ 10800 w 21600"/>
                  <a:gd name="T17" fmla="*/ 2628 h 21600"/>
                  <a:gd name="T18" fmla="*/ 19920 w 21600"/>
                  <a:gd name="T19" fmla="*/ 818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943" y="8551"/>
                    </a:moveTo>
                    <a:cubicBezTo>
                      <a:pt x="3947" y="5044"/>
                      <a:pt x="7152" y="2627"/>
                      <a:pt x="10800" y="2628"/>
                    </a:cubicBezTo>
                    <a:cubicBezTo>
                      <a:pt x="14447" y="2628"/>
                      <a:pt x="17652" y="5044"/>
                      <a:pt x="18656" y="8551"/>
                    </a:cubicBezTo>
                    <a:lnTo>
                      <a:pt x="21183" y="7827"/>
                    </a:lnTo>
                    <a:cubicBezTo>
                      <a:pt x="19856" y="3194"/>
                      <a:pt x="15620" y="-1"/>
                      <a:pt x="10799" y="0"/>
                    </a:cubicBezTo>
                    <a:cubicBezTo>
                      <a:pt x="5979" y="0"/>
                      <a:pt x="1743" y="3194"/>
                      <a:pt x="416" y="782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54" name="Group 8"/>
            <p:cNvGrpSpPr>
              <a:grpSpLocks/>
            </p:cNvGrpSpPr>
            <p:nvPr/>
          </p:nvGrpSpPr>
          <p:grpSpPr bwMode="auto">
            <a:xfrm rot="5400000" flipH="1">
              <a:off x="842743" y="4586590"/>
              <a:ext cx="1056163" cy="1711313"/>
              <a:chOff x="2184" y="1168"/>
              <a:chExt cx="2297" cy="2297"/>
            </a:xfrm>
            <a:grpFill/>
          </p:grpSpPr>
          <p:sp>
            <p:nvSpPr>
              <p:cNvPr id="55" name="AutoShape 9"/>
              <p:cNvSpPr>
                <a:spLocks noChangeArrowheads="1"/>
              </p:cNvSpPr>
              <p:nvPr/>
            </p:nvSpPr>
            <p:spPr bwMode="auto">
              <a:xfrm>
                <a:off x="2184" y="1168"/>
                <a:ext cx="2297" cy="2297"/>
              </a:xfrm>
              <a:custGeom>
                <a:avLst/>
                <a:gdLst>
                  <a:gd name="G0" fmla="+- 9760 0 0"/>
                  <a:gd name="G1" fmla="+- -10757613 0 0"/>
                  <a:gd name="G2" fmla="+- 0 0 -10757613"/>
                  <a:gd name="T0" fmla="*/ 0 256 1"/>
                  <a:gd name="T1" fmla="*/ 180 256 1"/>
                  <a:gd name="G3" fmla="+- -10757613 T0 T1"/>
                  <a:gd name="T2" fmla="*/ 0 256 1"/>
                  <a:gd name="T3" fmla="*/ 90 256 1"/>
                  <a:gd name="G4" fmla="+- -10757613 T2 T3"/>
                  <a:gd name="G5" fmla="*/ G4 2 1"/>
                  <a:gd name="T4" fmla="*/ 90 256 1"/>
                  <a:gd name="T5" fmla="*/ 0 256 1"/>
                  <a:gd name="G6" fmla="+- -10757613 T4 T5"/>
                  <a:gd name="G7" fmla="*/ G6 2 1"/>
                  <a:gd name="G8" fmla="abs -1075761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760"/>
                  <a:gd name="G18" fmla="*/ 9760 1 2"/>
                  <a:gd name="G19" fmla="+- G18 5400 0"/>
                  <a:gd name="G20" fmla="cos G19 -10757613"/>
                  <a:gd name="G21" fmla="sin G19 -10757613"/>
                  <a:gd name="G22" fmla="+- G20 10800 0"/>
                  <a:gd name="G23" fmla="+- G21 10800 0"/>
                  <a:gd name="G24" fmla="+- 10800 0 G20"/>
                  <a:gd name="G25" fmla="+- 9760 10800 0"/>
                  <a:gd name="G26" fmla="?: G9 G17 G25"/>
                  <a:gd name="G27" fmla="?: G9 0 21600"/>
                  <a:gd name="G28" fmla="cos 10800 -10757613"/>
                  <a:gd name="G29" fmla="sin 10800 -10757613"/>
                  <a:gd name="G30" fmla="sin 9760 -1075761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57613 G34 0"/>
                  <a:gd name="G36" fmla="?: G6 G35 G31"/>
                  <a:gd name="G37" fmla="+- 21600 0 G36"/>
                  <a:gd name="G38" fmla="?: G4 0 G33"/>
                  <a:gd name="G39" fmla="?: -1075761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10 w 21600"/>
                  <a:gd name="T15" fmla="*/ 7992 h 21600"/>
                  <a:gd name="T16" fmla="*/ 10800 w 21600"/>
                  <a:gd name="T17" fmla="*/ 1040 h 21600"/>
                  <a:gd name="T18" fmla="*/ 20690 w 21600"/>
                  <a:gd name="T19" fmla="*/ 799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411" y="8134"/>
                    </a:moveTo>
                    <a:cubicBezTo>
                      <a:pt x="2603" y="3936"/>
                      <a:pt x="6436" y="1039"/>
                      <a:pt x="10800" y="1040"/>
                    </a:cubicBezTo>
                    <a:cubicBezTo>
                      <a:pt x="15163" y="1040"/>
                      <a:pt x="18996" y="3936"/>
                      <a:pt x="20188" y="8134"/>
                    </a:cubicBezTo>
                    <a:lnTo>
                      <a:pt x="21189" y="7849"/>
                    </a:lnTo>
                    <a:cubicBezTo>
                      <a:pt x="19870" y="3205"/>
                      <a:pt x="15628" y="-1"/>
                      <a:pt x="10799" y="0"/>
                    </a:cubicBezTo>
                    <a:cubicBezTo>
                      <a:pt x="5971" y="0"/>
                      <a:pt x="1729" y="3205"/>
                      <a:pt x="410" y="78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AutoShape 10"/>
              <p:cNvSpPr>
                <a:spLocks noChangeArrowheads="1"/>
              </p:cNvSpPr>
              <p:nvPr/>
            </p:nvSpPr>
            <p:spPr bwMode="auto">
              <a:xfrm>
                <a:off x="2459" y="1444"/>
                <a:ext cx="1746" cy="1744"/>
              </a:xfrm>
              <a:custGeom>
                <a:avLst/>
                <a:gdLst>
                  <a:gd name="G0" fmla="+- 9581 0 0"/>
                  <a:gd name="G1" fmla="+- -10774414 0 0"/>
                  <a:gd name="G2" fmla="+- 0 0 -10774414"/>
                  <a:gd name="T0" fmla="*/ 0 256 1"/>
                  <a:gd name="T1" fmla="*/ 180 256 1"/>
                  <a:gd name="G3" fmla="+- -10774414 T0 T1"/>
                  <a:gd name="T2" fmla="*/ 0 256 1"/>
                  <a:gd name="T3" fmla="*/ 90 256 1"/>
                  <a:gd name="G4" fmla="+- -10774414 T2 T3"/>
                  <a:gd name="G5" fmla="*/ G4 2 1"/>
                  <a:gd name="T4" fmla="*/ 90 256 1"/>
                  <a:gd name="T5" fmla="*/ 0 256 1"/>
                  <a:gd name="G6" fmla="+- -10774414 T4 T5"/>
                  <a:gd name="G7" fmla="*/ G6 2 1"/>
                  <a:gd name="G8" fmla="abs -1077441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581"/>
                  <a:gd name="G18" fmla="*/ 9581 1 2"/>
                  <a:gd name="G19" fmla="+- G18 5400 0"/>
                  <a:gd name="G20" fmla="cos G19 -10774414"/>
                  <a:gd name="G21" fmla="sin G19 -10774414"/>
                  <a:gd name="G22" fmla="+- G20 10800 0"/>
                  <a:gd name="G23" fmla="+- G21 10800 0"/>
                  <a:gd name="G24" fmla="+- 10800 0 G20"/>
                  <a:gd name="G25" fmla="+- 9581 10800 0"/>
                  <a:gd name="G26" fmla="?: G9 G17 G25"/>
                  <a:gd name="G27" fmla="?: G9 0 21600"/>
                  <a:gd name="G28" fmla="cos 10800 -10774414"/>
                  <a:gd name="G29" fmla="sin 10800 -10774414"/>
                  <a:gd name="G30" fmla="sin 9581 -1077441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4414 G34 0"/>
                  <a:gd name="G36" fmla="?: G6 G35 G31"/>
                  <a:gd name="G37" fmla="+- 21600 0 G36"/>
                  <a:gd name="G38" fmla="?: G4 0 G33"/>
                  <a:gd name="G39" fmla="?: -1077441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4 w 21600"/>
                  <a:gd name="T15" fmla="*/ 8060 h 21600"/>
                  <a:gd name="T16" fmla="*/ 10800 w 21600"/>
                  <a:gd name="T17" fmla="*/ 1219 h 21600"/>
                  <a:gd name="T18" fmla="*/ 20616 w 21600"/>
                  <a:gd name="T19" fmla="*/ 806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71" y="8224"/>
                    </a:moveTo>
                    <a:cubicBezTo>
                      <a:pt x="2727" y="4083"/>
                      <a:pt x="6500" y="1218"/>
                      <a:pt x="10800" y="1219"/>
                    </a:cubicBezTo>
                    <a:cubicBezTo>
                      <a:pt x="15099" y="1219"/>
                      <a:pt x="18872" y="4083"/>
                      <a:pt x="20028" y="8224"/>
                    </a:cubicBezTo>
                    <a:lnTo>
                      <a:pt x="21202" y="7896"/>
                    </a:lnTo>
                    <a:cubicBezTo>
                      <a:pt x="19899" y="3228"/>
                      <a:pt x="15646" y="-1"/>
                      <a:pt x="10799" y="0"/>
                    </a:cubicBezTo>
                    <a:cubicBezTo>
                      <a:pt x="5953" y="0"/>
                      <a:pt x="1700" y="3228"/>
                      <a:pt x="397" y="789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AutoShape 11"/>
              <p:cNvSpPr>
                <a:spLocks noChangeArrowheads="1"/>
              </p:cNvSpPr>
              <p:nvPr/>
            </p:nvSpPr>
            <p:spPr bwMode="auto">
              <a:xfrm>
                <a:off x="2711" y="1695"/>
                <a:ext cx="1242" cy="1242"/>
              </a:xfrm>
              <a:custGeom>
                <a:avLst/>
                <a:gdLst>
                  <a:gd name="G0" fmla="+- 9202 0 0"/>
                  <a:gd name="G1" fmla="+- -10772780 0 0"/>
                  <a:gd name="G2" fmla="+- 0 0 -10772780"/>
                  <a:gd name="T0" fmla="*/ 0 256 1"/>
                  <a:gd name="T1" fmla="*/ 180 256 1"/>
                  <a:gd name="G3" fmla="+- -10772780 T0 T1"/>
                  <a:gd name="T2" fmla="*/ 0 256 1"/>
                  <a:gd name="T3" fmla="*/ 90 256 1"/>
                  <a:gd name="G4" fmla="+- -10772780 T2 T3"/>
                  <a:gd name="G5" fmla="*/ G4 2 1"/>
                  <a:gd name="T4" fmla="*/ 90 256 1"/>
                  <a:gd name="T5" fmla="*/ 0 256 1"/>
                  <a:gd name="G6" fmla="+- -10772780 T4 T5"/>
                  <a:gd name="G7" fmla="*/ G6 2 1"/>
                  <a:gd name="G8" fmla="abs -107727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02"/>
                  <a:gd name="G18" fmla="*/ 9202 1 2"/>
                  <a:gd name="G19" fmla="+- G18 5400 0"/>
                  <a:gd name="G20" fmla="cos G19 -10772780"/>
                  <a:gd name="G21" fmla="sin G19 -10772780"/>
                  <a:gd name="G22" fmla="+- G20 10800 0"/>
                  <a:gd name="G23" fmla="+- G21 10800 0"/>
                  <a:gd name="G24" fmla="+- 10800 0 G20"/>
                  <a:gd name="G25" fmla="+- 9202 10800 0"/>
                  <a:gd name="G26" fmla="?: G9 G17 G25"/>
                  <a:gd name="G27" fmla="?: G9 0 21600"/>
                  <a:gd name="G28" fmla="cos 10800 -10772780"/>
                  <a:gd name="G29" fmla="sin 10800 -10772780"/>
                  <a:gd name="G30" fmla="sin 9202 -107727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2780 G34 0"/>
                  <a:gd name="G36" fmla="?: G6 G35 G31"/>
                  <a:gd name="G37" fmla="+- 21600 0 G36"/>
                  <a:gd name="G38" fmla="?: G4 0 G33"/>
                  <a:gd name="G39" fmla="?: -107727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168 w 21600"/>
                  <a:gd name="T15" fmla="*/ 8107 h 21600"/>
                  <a:gd name="T16" fmla="*/ 10800 w 21600"/>
                  <a:gd name="T17" fmla="*/ 1598 h 21600"/>
                  <a:gd name="T18" fmla="*/ 20432 w 21600"/>
                  <a:gd name="T19" fmla="*/ 81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937" y="8322"/>
                    </a:moveTo>
                    <a:cubicBezTo>
                      <a:pt x="3049" y="4346"/>
                      <a:pt x="6672" y="1597"/>
                      <a:pt x="10800" y="1598"/>
                    </a:cubicBezTo>
                    <a:cubicBezTo>
                      <a:pt x="14927" y="1598"/>
                      <a:pt x="18550" y="4346"/>
                      <a:pt x="19662" y="8322"/>
                    </a:cubicBezTo>
                    <a:lnTo>
                      <a:pt x="21201" y="7891"/>
                    </a:lnTo>
                    <a:cubicBezTo>
                      <a:pt x="19896" y="3226"/>
                      <a:pt x="15644" y="-1"/>
                      <a:pt x="10799" y="0"/>
                    </a:cubicBezTo>
                    <a:cubicBezTo>
                      <a:pt x="5955" y="0"/>
                      <a:pt x="1703" y="3226"/>
                      <a:pt x="398" y="789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AutoShape 12"/>
              <p:cNvSpPr>
                <a:spLocks noChangeArrowheads="1"/>
              </p:cNvSpPr>
              <p:nvPr/>
            </p:nvSpPr>
            <p:spPr bwMode="auto">
              <a:xfrm>
                <a:off x="2943" y="1927"/>
                <a:ext cx="778" cy="778"/>
              </a:xfrm>
              <a:custGeom>
                <a:avLst/>
                <a:gdLst>
                  <a:gd name="G0" fmla="+- 8172 0 0"/>
                  <a:gd name="G1" fmla="+- -10749653 0 0"/>
                  <a:gd name="G2" fmla="+- 0 0 -10749653"/>
                  <a:gd name="T0" fmla="*/ 0 256 1"/>
                  <a:gd name="T1" fmla="*/ 180 256 1"/>
                  <a:gd name="G3" fmla="+- -10749653 T0 T1"/>
                  <a:gd name="T2" fmla="*/ 0 256 1"/>
                  <a:gd name="T3" fmla="*/ 90 256 1"/>
                  <a:gd name="G4" fmla="+- -10749653 T2 T3"/>
                  <a:gd name="G5" fmla="*/ G4 2 1"/>
                  <a:gd name="T4" fmla="*/ 90 256 1"/>
                  <a:gd name="T5" fmla="*/ 0 256 1"/>
                  <a:gd name="G6" fmla="+- -10749653 T4 T5"/>
                  <a:gd name="G7" fmla="*/ G6 2 1"/>
                  <a:gd name="G8" fmla="abs -1074965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72"/>
                  <a:gd name="G18" fmla="*/ 8172 1 2"/>
                  <a:gd name="G19" fmla="+- G18 5400 0"/>
                  <a:gd name="G20" fmla="cos G19 -10749653"/>
                  <a:gd name="G21" fmla="sin G19 -10749653"/>
                  <a:gd name="G22" fmla="+- G20 10800 0"/>
                  <a:gd name="G23" fmla="+- G21 10800 0"/>
                  <a:gd name="G24" fmla="+- 10800 0 G20"/>
                  <a:gd name="G25" fmla="+- 8172 10800 0"/>
                  <a:gd name="G26" fmla="?: G9 G17 G25"/>
                  <a:gd name="G27" fmla="?: G9 0 21600"/>
                  <a:gd name="G28" fmla="cos 10800 -10749653"/>
                  <a:gd name="G29" fmla="sin 10800 -10749653"/>
                  <a:gd name="G30" fmla="sin 8172 -1074965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49653 G34 0"/>
                  <a:gd name="G36" fmla="?: G6 G35 G31"/>
                  <a:gd name="G37" fmla="+- 21600 0 G36"/>
                  <a:gd name="G38" fmla="?: G4 0 G33"/>
                  <a:gd name="G39" fmla="?: -1074965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80 w 21600"/>
                  <a:gd name="T15" fmla="*/ 8189 h 21600"/>
                  <a:gd name="T16" fmla="*/ 10800 w 21600"/>
                  <a:gd name="T17" fmla="*/ 2628 h 21600"/>
                  <a:gd name="T18" fmla="*/ 19920 w 21600"/>
                  <a:gd name="T19" fmla="*/ 818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943" y="8551"/>
                    </a:moveTo>
                    <a:cubicBezTo>
                      <a:pt x="3947" y="5044"/>
                      <a:pt x="7152" y="2627"/>
                      <a:pt x="10800" y="2628"/>
                    </a:cubicBezTo>
                    <a:cubicBezTo>
                      <a:pt x="14447" y="2628"/>
                      <a:pt x="17652" y="5044"/>
                      <a:pt x="18656" y="8551"/>
                    </a:cubicBezTo>
                    <a:lnTo>
                      <a:pt x="21183" y="7827"/>
                    </a:lnTo>
                    <a:cubicBezTo>
                      <a:pt x="19856" y="3194"/>
                      <a:pt x="15620" y="-1"/>
                      <a:pt x="10799" y="0"/>
                    </a:cubicBezTo>
                    <a:cubicBezTo>
                      <a:pt x="5979" y="0"/>
                      <a:pt x="1743" y="3194"/>
                      <a:pt x="416" y="782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9" name="グループ化 58"/>
          <p:cNvGrpSpPr/>
          <p:nvPr/>
        </p:nvGrpSpPr>
        <p:grpSpPr>
          <a:xfrm>
            <a:off x="2272171" y="1178750"/>
            <a:ext cx="1637570" cy="819220"/>
            <a:chOff x="256324" y="4914165"/>
            <a:chExt cx="1970157" cy="1056163"/>
          </a:xfrm>
          <a:solidFill>
            <a:srgbClr val="FF6600"/>
          </a:solidFill>
        </p:grpSpPr>
        <p:grpSp>
          <p:nvGrpSpPr>
            <p:cNvPr id="60" name="Group 8"/>
            <p:cNvGrpSpPr>
              <a:grpSpLocks/>
            </p:cNvGrpSpPr>
            <p:nvPr/>
          </p:nvGrpSpPr>
          <p:grpSpPr bwMode="auto">
            <a:xfrm rot="16200000">
              <a:off x="583899" y="4586590"/>
              <a:ext cx="1056163" cy="1711313"/>
              <a:chOff x="2184" y="1168"/>
              <a:chExt cx="2297" cy="2297"/>
            </a:xfrm>
            <a:grpFill/>
          </p:grpSpPr>
          <p:sp>
            <p:nvSpPr>
              <p:cNvPr id="66" name="AutoShape 9"/>
              <p:cNvSpPr>
                <a:spLocks noChangeArrowheads="1"/>
              </p:cNvSpPr>
              <p:nvPr/>
            </p:nvSpPr>
            <p:spPr bwMode="auto">
              <a:xfrm>
                <a:off x="2184" y="1168"/>
                <a:ext cx="2297" cy="2297"/>
              </a:xfrm>
              <a:custGeom>
                <a:avLst/>
                <a:gdLst>
                  <a:gd name="G0" fmla="+- 9760 0 0"/>
                  <a:gd name="G1" fmla="+- -10757613 0 0"/>
                  <a:gd name="G2" fmla="+- 0 0 -10757613"/>
                  <a:gd name="T0" fmla="*/ 0 256 1"/>
                  <a:gd name="T1" fmla="*/ 180 256 1"/>
                  <a:gd name="G3" fmla="+- -10757613 T0 T1"/>
                  <a:gd name="T2" fmla="*/ 0 256 1"/>
                  <a:gd name="T3" fmla="*/ 90 256 1"/>
                  <a:gd name="G4" fmla="+- -10757613 T2 T3"/>
                  <a:gd name="G5" fmla="*/ G4 2 1"/>
                  <a:gd name="T4" fmla="*/ 90 256 1"/>
                  <a:gd name="T5" fmla="*/ 0 256 1"/>
                  <a:gd name="G6" fmla="+- -10757613 T4 T5"/>
                  <a:gd name="G7" fmla="*/ G6 2 1"/>
                  <a:gd name="G8" fmla="abs -1075761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760"/>
                  <a:gd name="G18" fmla="*/ 9760 1 2"/>
                  <a:gd name="G19" fmla="+- G18 5400 0"/>
                  <a:gd name="G20" fmla="cos G19 -10757613"/>
                  <a:gd name="G21" fmla="sin G19 -10757613"/>
                  <a:gd name="G22" fmla="+- G20 10800 0"/>
                  <a:gd name="G23" fmla="+- G21 10800 0"/>
                  <a:gd name="G24" fmla="+- 10800 0 G20"/>
                  <a:gd name="G25" fmla="+- 9760 10800 0"/>
                  <a:gd name="G26" fmla="?: G9 G17 G25"/>
                  <a:gd name="G27" fmla="?: G9 0 21600"/>
                  <a:gd name="G28" fmla="cos 10800 -10757613"/>
                  <a:gd name="G29" fmla="sin 10800 -10757613"/>
                  <a:gd name="G30" fmla="sin 9760 -1075761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57613 G34 0"/>
                  <a:gd name="G36" fmla="?: G6 G35 G31"/>
                  <a:gd name="G37" fmla="+- 21600 0 G36"/>
                  <a:gd name="G38" fmla="?: G4 0 G33"/>
                  <a:gd name="G39" fmla="?: -1075761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10 w 21600"/>
                  <a:gd name="T15" fmla="*/ 7992 h 21600"/>
                  <a:gd name="T16" fmla="*/ 10800 w 21600"/>
                  <a:gd name="T17" fmla="*/ 1040 h 21600"/>
                  <a:gd name="T18" fmla="*/ 20690 w 21600"/>
                  <a:gd name="T19" fmla="*/ 799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411" y="8134"/>
                    </a:moveTo>
                    <a:cubicBezTo>
                      <a:pt x="2603" y="3936"/>
                      <a:pt x="6436" y="1039"/>
                      <a:pt x="10800" y="1040"/>
                    </a:cubicBezTo>
                    <a:cubicBezTo>
                      <a:pt x="15163" y="1040"/>
                      <a:pt x="18996" y="3936"/>
                      <a:pt x="20188" y="8134"/>
                    </a:cubicBezTo>
                    <a:lnTo>
                      <a:pt x="21189" y="7849"/>
                    </a:lnTo>
                    <a:cubicBezTo>
                      <a:pt x="19870" y="3205"/>
                      <a:pt x="15628" y="-1"/>
                      <a:pt x="10799" y="0"/>
                    </a:cubicBezTo>
                    <a:cubicBezTo>
                      <a:pt x="5971" y="0"/>
                      <a:pt x="1729" y="3205"/>
                      <a:pt x="410" y="78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AutoShape 10"/>
              <p:cNvSpPr>
                <a:spLocks noChangeArrowheads="1"/>
              </p:cNvSpPr>
              <p:nvPr/>
            </p:nvSpPr>
            <p:spPr bwMode="auto">
              <a:xfrm>
                <a:off x="2459" y="1444"/>
                <a:ext cx="1746" cy="1744"/>
              </a:xfrm>
              <a:custGeom>
                <a:avLst/>
                <a:gdLst>
                  <a:gd name="G0" fmla="+- 9581 0 0"/>
                  <a:gd name="G1" fmla="+- -10774414 0 0"/>
                  <a:gd name="G2" fmla="+- 0 0 -10774414"/>
                  <a:gd name="T0" fmla="*/ 0 256 1"/>
                  <a:gd name="T1" fmla="*/ 180 256 1"/>
                  <a:gd name="G3" fmla="+- -10774414 T0 T1"/>
                  <a:gd name="T2" fmla="*/ 0 256 1"/>
                  <a:gd name="T3" fmla="*/ 90 256 1"/>
                  <a:gd name="G4" fmla="+- -10774414 T2 T3"/>
                  <a:gd name="G5" fmla="*/ G4 2 1"/>
                  <a:gd name="T4" fmla="*/ 90 256 1"/>
                  <a:gd name="T5" fmla="*/ 0 256 1"/>
                  <a:gd name="G6" fmla="+- -10774414 T4 T5"/>
                  <a:gd name="G7" fmla="*/ G6 2 1"/>
                  <a:gd name="G8" fmla="abs -1077441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581"/>
                  <a:gd name="G18" fmla="*/ 9581 1 2"/>
                  <a:gd name="G19" fmla="+- G18 5400 0"/>
                  <a:gd name="G20" fmla="cos G19 -10774414"/>
                  <a:gd name="G21" fmla="sin G19 -10774414"/>
                  <a:gd name="G22" fmla="+- G20 10800 0"/>
                  <a:gd name="G23" fmla="+- G21 10800 0"/>
                  <a:gd name="G24" fmla="+- 10800 0 G20"/>
                  <a:gd name="G25" fmla="+- 9581 10800 0"/>
                  <a:gd name="G26" fmla="?: G9 G17 G25"/>
                  <a:gd name="G27" fmla="?: G9 0 21600"/>
                  <a:gd name="G28" fmla="cos 10800 -10774414"/>
                  <a:gd name="G29" fmla="sin 10800 -10774414"/>
                  <a:gd name="G30" fmla="sin 9581 -1077441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4414 G34 0"/>
                  <a:gd name="G36" fmla="?: G6 G35 G31"/>
                  <a:gd name="G37" fmla="+- 21600 0 G36"/>
                  <a:gd name="G38" fmla="?: G4 0 G33"/>
                  <a:gd name="G39" fmla="?: -1077441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4 w 21600"/>
                  <a:gd name="T15" fmla="*/ 8060 h 21600"/>
                  <a:gd name="T16" fmla="*/ 10800 w 21600"/>
                  <a:gd name="T17" fmla="*/ 1219 h 21600"/>
                  <a:gd name="T18" fmla="*/ 20616 w 21600"/>
                  <a:gd name="T19" fmla="*/ 806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71" y="8224"/>
                    </a:moveTo>
                    <a:cubicBezTo>
                      <a:pt x="2727" y="4083"/>
                      <a:pt x="6500" y="1218"/>
                      <a:pt x="10800" y="1219"/>
                    </a:cubicBezTo>
                    <a:cubicBezTo>
                      <a:pt x="15099" y="1219"/>
                      <a:pt x="18872" y="4083"/>
                      <a:pt x="20028" y="8224"/>
                    </a:cubicBezTo>
                    <a:lnTo>
                      <a:pt x="21202" y="7896"/>
                    </a:lnTo>
                    <a:cubicBezTo>
                      <a:pt x="19899" y="3228"/>
                      <a:pt x="15646" y="-1"/>
                      <a:pt x="10799" y="0"/>
                    </a:cubicBezTo>
                    <a:cubicBezTo>
                      <a:pt x="5953" y="0"/>
                      <a:pt x="1700" y="3228"/>
                      <a:pt x="397" y="789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AutoShape 11"/>
              <p:cNvSpPr>
                <a:spLocks noChangeArrowheads="1"/>
              </p:cNvSpPr>
              <p:nvPr/>
            </p:nvSpPr>
            <p:spPr bwMode="auto">
              <a:xfrm>
                <a:off x="2711" y="1695"/>
                <a:ext cx="1242" cy="1242"/>
              </a:xfrm>
              <a:custGeom>
                <a:avLst/>
                <a:gdLst>
                  <a:gd name="G0" fmla="+- 9202 0 0"/>
                  <a:gd name="G1" fmla="+- -10772780 0 0"/>
                  <a:gd name="G2" fmla="+- 0 0 -10772780"/>
                  <a:gd name="T0" fmla="*/ 0 256 1"/>
                  <a:gd name="T1" fmla="*/ 180 256 1"/>
                  <a:gd name="G3" fmla="+- -10772780 T0 T1"/>
                  <a:gd name="T2" fmla="*/ 0 256 1"/>
                  <a:gd name="T3" fmla="*/ 90 256 1"/>
                  <a:gd name="G4" fmla="+- -10772780 T2 T3"/>
                  <a:gd name="G5" fmla="*/ G4 2 1"/>
                  <a:gd name="T4" fmla="*/ 90 256 1"/>
                  <a:gd name="T5" fmla="*/ 0 256 1"/>
                  <a:gd name="G6" fmla="+- -10772780 T4 T5"/>
                  <a:gd name="G7" fmla="*/ G6 2 1"/>
                  <a:gd name="G8" fmla="abs -107727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02"/>
                  <a:gd name="G18" fmla="*/ 9202 1 2"/>
                  <a:gd name="G19" fmla="+- G18 5400 0"/>
                  <a:gd name="G20" fmla="cos G19 -10772780"/>
                  <a:gd name="G21" fmla="sin G19 -10772780"/>
                  <a:gd name="G22" fmla="+- G20 10800 0"/>
                  <a:gd name="G23" fmla="+- G21 10800 0"/>
                  <a:gd name="G24" fmla="+- 10800 0 G20"/>
                  <a:gd name="G25" fmla="+- 9202 10800 0"/>
                  <a:gd name="G26" fmla="?: G9 G17 G25"/>
                  <a:gd name="G27" fmla="?: G9 0 21600"/>
                  <a:gd name="G28" fmla="cos 10800 -10772780"/>
                  <a:gd name="G29" fmla="sin 10800 -10772780"/>
                  <a:gd name="G30" fmla="sin 9202 -107727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2780 G34 0"/>
                  <a:gd name="G36" fmla="?: G6 G35 G31"/>
                  <a:gd name="G37" fmla="+- 21600 0 G36"/>
                  <a:gd name="G38" fmla="?: G4 0 G33"/>
                  <a:gd name="G39" fmla="?: -107727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168 w 21600"/>
                  <a:gd name="T15" fmla="*/ 8107 h 21600"/>
                  <a:gd name="T16" fmla="*/ 10800 w 21600"/>
                  <a:gd name="T17" fmla="*/ 1598 h 21600"/>
                  <a:gd name="T18" fmla="*/ 20432 w 21600"/>
                  <a:gd name="T19" fmla="*/ 81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937" y="8322"/>
                    </a:moveTo>
                    <a:cubicBezTo>
                      <a:pt x="3049" y="4346"/>
                      <a:pt x="6672" y="1597"/>
                      <a:pt x="10800" y="1598"/>
                    </a:cubicBezTo>
                    <a:cubicBezTo>
                      <a:pt x="14927" y="1598"/>
                      <a:pt x="18550" y="4346"/>
                      <a:pt x="19662" y="8322"/>
                    </a:cubicBezTo>
                    <a:lnTo>
                      <a:pt x="21201" y="7891"/>
                    </a:lnTo>
                    <a:cubicBezTo>
                      <a:pt x="19896" y="3226"/>
                      <a:pt x="15644" y="-1"/>
                      <a:pt x="10799" y="0"/>
                    </a:cubicBezTo>
                    <a:cubicBezTo>
                      <a:pt x="5955" y="0"/>
                      <a:pt x="1703" y="3226"/>
                      <a:pt x="398" y="789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AutoShape 12"/>
              <p:cNvSpPr>
                <a:spLocks noChangeArrowheads="1"/>
              </p:cNvSpPr>
              <p:nvPr/>
            </p:nvSpPr>
            <p:spPr bwMode="auto">
              <a:xfrm>
                <a:off x="2943" y="1927"/>
                <a:ext cx="778" cy="778"/>
              </a:xfrm>
              <a:custGeom>
                <a:avLst/>
                <a:gdLst>
                  <a:gd name="G0" fmla="+- 8172 0 0"/>
                  <a:gd name="G1" fmla="+- -10749653 0 0"/>
                  <a:gd name="G2" fmla="+- 0 0 -10749653"/>
                  <a:gd name="T0" fmla="*/ 0 256 1"/>
                  <a:gd name="T1" fmla="*/ 180 256 1"/>
                  <a:gd name="G3" fmla="+- -10749653 T0 T1"/>
                  <a:gd name="T2" fmla="*/ 0 256 1"/>
                  <a:gd name="T3" fmla="*/ 90 256 1"/>
                  <a:gd name="G4" fmla="+- -10749653 T2 T3"/>
                  <a:gd name="G5" fmla="*/ G4 2 1"/>
                  <a:gd name="T4" fmla="*/ 90 256 1"/>
                  <a:gd name="T5" fmla="*/ 0 256 1"/>
                  <a:gd name="G6" fmla="+- -10749653 T4 T5"/>
                  <a:gd name="G7" fmla="*/ G6 2 1"/>
                  <a:gd name="G8" fmla="abs -1074965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72"/>
                  <a:gd name="G18" fmla="*/ 8172 1 2"/>
                  <a:gd name="G19" fmla="+- G18 5400 0"/>
                  <a:gd name="G20" fmla="cos G19 -10749653"/>
                  <a:gd name="G21" fmla="sin G19 -10749653"/>
                  <a:gd name="G22" fmla="+- G20 10800 0"/>
                  <a:gd name="G23" fmla="+- G21 10800 0"/>
                  <a:gd name="G24" fmla="+- 10800 0 G20"/>
                  <a:gd name="G25" fmla="+- 8172 10800 0"/>
                  <a:gd name="G26" fmla="?: G9 G17 G25"/>
                  <a:gd name="G27" fmla="?: G9 0 21600"/>
                  <a:gd name="G28" fmla="cos 10800 -10749653"/>
                  <a:gd name="G29" fmla="sin 10800 -10749653"/>
                  <a:gd name="G30" fmla="sin 8172 -1074965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49653 G34 0"/>
                  <a:gd name="G36" fmla="?: G6 G35 G31"/>
                  <a:gd name="G37" fmla="+- 21600 0 G36"/>
                  <a:gd name="G38" fmla="?: G4 0 G33"/>
                  <a:gd name="G39" fmla="?: -1074965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80 w 21600"/>
                  <a:gd name="T15" fmla="*/ 8189 h 21600"/>
                  <a:gd name="T16" fmla="*/ 10800 w 21600"/>
                  <a:gd name="T17" fmla="*/ 2628 h 21600"/>
                  <a:gd name="T18" fmla="*/ 19920 w 21600"/>
                  <a:gd name="T19" fmla="*/ 818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943" y="8551"/>
                    </a:moveTo>
                    <a:cubicBezTo>
                      <a:pt x="3947" y="5044"/>
                      <a:pt x="7152" y="2627"/>
                      <a:pt x="10800" y="2628"/>
                    </a:cubicBezTo>
                    <a:cubicBezTo>
                      <a:pt x="14447" y="2628"/>
                      <a:pt x="17652" y="5044"/>
                      <a:pt x="18656" y="8551"/>
                    </a:cubicBezTo>
                    <a:lnTo>
                      <a:pt x="21183" y="7827"/>
                    </a:lnTo>
                    <a:cubicBezTo>
                      <a:pt x="19856" y="3194"/>
                      <a:pt x="15620" y="-1"/>
                      <a:pt x="10799" y="0"/>
                    </a:cubicBezTo>
                    <a:cubicBezTo>
                      <a:pt x="5979" y="0"/>
                      <a:pt x="1743" y="3194"/>
                      <a:pt x="416" y="782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1" name="Group 8"/>
            <p:cNvGrpSpPr>
              <a:grpSpLocks/>
            </p:cNvGrpSpPr>
            <p:nvPr/>
          </p:nvGrpSpPr>
          <p:grpSpPr bwMode="auto">
            <a:xfrm rot="5400000" flipH="1">
              <a:off x="842743" y="4586590"/>
              <a:ext cx="1056163" cy="1711313"/>
              <a:chOff x="2184" y="1168"/>
              <a:chExt cx="2297" cy="2297"/>
            </a:xfrm>
            <a:grpFill/>
          </p:grpSpPr>
          <p:sp>
            <p:nvSpPr>
              <p:cNvPr id="62" name="AutoShape 9"/>
              <p:cNvSpPr>
                <a:spLocks noChangeArrowheads="1"/>
              </p:cNvSpPr>
              <p:nvPr/>
            </p:nvSpPr>
            <p:spPr bwMode="auto">
              <a:xfrm>
                <a:off x="2184" y="1168"/>
                <a:ext cx="2297" cy="2297"/>
              </a:xfrm>
              <a:custGeom>
                <a:avLst/>
                <a:gdLst>
                  <a:gd name="G0" fmla="+- 9760 0 0"/>
                  <a:gd name="G1" fmla="+- -10757613 0 0"/>
                  <a:gd name="G2" fmla="+- 0 0 -10757613"/>
                  <a:gd name="T0" fmla="*/ 0 256 1"/>
                  <a:gd name="T1" fmla="*/ 180 256 1"/>
                  <a:gd name="G3" fmla="+- -10757613 T0 T1"/>
                  <a:gd name="T2" fmla="*/ 0 256 1"/>
                  <a:gd name="T3" fmla="*/ 90 256 1"/>
                  <a:gd name="G4" fmla="+- -10757613 T2 T3"/>
                  <a:gd name="G5" fmla="*/ G4 2 1"/>
                  <a:gd name="T4" fmla="*/ 90 256 1"/>
                  <a:gd name="T5" fmla="*/ 0 256 1"/>
                  <a:gd name="G6" fmla="+- -10757613 T4 T5"/>
                  <a:gd name="G7" fmla="*/ G6 2 1"/>
                  <a:gd name="G8" fmla="abs -1075761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760"/>
                  <a:gd name="G18" fmla="*/ 9760 1 2"/>
                  <a:gd name="G19" fmla="+- G18 5400 0"/>
                  <a:gd name="G20" fmla="cos G19 -10757613"/>
                  <a:gd name="G21" fmla="sin G19 -10757613"/>
                  <a:gd name="G22" fmla="+- G20 10800 0"/>
                  <a:gd name="G23" fmla="+- G21 10800 0"/>
                  <a:gd name="G24" fmla="+- 10800 0 G20"/>
                  <a:gd name="G25" fmla="+- 9760 10800 0"/>
                  <a:gd name="G26" fmla="?: G9 G17 G25"/>
                  <a:gd name="G27" fmla="?: G9 0 21600"/>
                  <a:gd name="G28" fmla="cos 10800 -10757613"/>
                  <a:gd name="G29" fmla="sin 10800 -10757613"/>
                  <a:gd name="G30" fmla="sin 9760 -1075761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57613 G34 0"/>
                  <a:gd name="G36" fmla="?: G6 G35 G31"/>
                  <a:gd name="G37" fmla="+- 21600 0 G36"/>
                  <a:gd name="G38" fmla="?: G4 0 G33"/>
                  <a:gd name="G39" fmla="?: -1075761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10 w 21600"/>
                  <a:gd name="T15" fmla="*/ 7992 h 21600"/>
                  <a:gd name="T16" fmla="*/ 10800 w 21600"/>
                  <a:gd name="T17" fmla="*/ 1040 h 21600"/>
                  <a:gd name="T18" fmla="*/ 20690 w 21600"/>
                  <a:gd name="T19" fmla="*/ 799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411" y="8134"/>
                    </a:moveTo>
                    <a:cubicBezTo>
                      <a:pt x="2603" y="3936"/>
                      <a:pt x="6436" y="1039"/>
                      <a:pt x="10800" y="1040"/>
                    </a:cubicBezTo>
                    <a:cubicBezTo>
                      <a:pt x="15163" y="1040"/>
                      <a:pt x="18996" y="3936"/>
                      <a:pt x="20188" y="8134"/>
                    </a:cubicBezTo>
                    <a:lnTo>
                      <a:pt x="21189" y="7849"/>
                    </a:lnTo>
                    <a:cubicBezTo>
                      <a:pt x="19870" y="3205"/>
                      <a:pt x="15628" y="-1"/>
                      <a:pt x="10799" y="0"/>
                    </a:cubicBezTo>
                    <a:cubicBezTo>
                      <a:pt x="5971" y="0"/>
                      <a:pt x="1729" y="3205"/>
                      <a:pt x="410" y="78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AutoShape 10"/>
              <p:cNvSpPr>
                <a:spLocks noChangeArrowheads="1"/>
              </p:cNvSpPr>
              <p:nvPr/>
            </p:nvSpPr>
            <p:spPr bwMode="auto">
              <a:xfrm>
                <a:off x="2459" y="1444"/>
                <a:ext cx="1746" cy="1744"/>
              </a:xfrm>
              <a:custGeom>
                <a:avLst/>
                <a:gdLst>
                  <a:gd name="G0" fmla="+- 9581 0 0"/>
                  <a:gd name="G1" fmla="+- -10774414 0 0"/>
                  <a:gd name="G2" fmla="+- 0 0 -10774414"/>
                  <a:gd name="T0" fmla="*/ 0 256 1"/>
                  <a:gd name="T1" fmla="*/ 180 256 1"/>
                  <a:gd name="G3" fmla="+- -10774414 T0 T1"/>
                  <a:gd name="T2" fmla="*/ 0 256 1"/>
                  <a:gd name="T3" fmla="*/ 90 256 1"/>
                  <a:gd name="G4" fmla="+- -10774414 T2 T3"/>
                  <a:gd name="G5" fmla="*/ G4 2 1"/>
                  <a:gd name="T4" fmla="*/ 90 256 1"/>
                  <a:gd name="T5" fmla="*/ 0 256 1"/>
                  <a:gd name="G6" fmla="+- -10774414 T4 T5"/>
                  <a:gd name="G7" fmla="*/ G6 2 1"/>
                  <a:gd name="G8" fmla="abs -1077441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581"/>
                  <a:gd name="G18" fmla="*/ 9581 1 2"/>
                  <a:gd name="G19" fmla="+- G18 5400 0"/>
                  <a:gd name="G20" fmla="cos G19 -10774414"/>
                  <a:gd name="G21" fmla="sin G19 -10774414"/>
                  <a:gd name="G22" fmla="+- G20 10800 0"/>
                  <a:gd name="G23" fmla="+- G21 10800 0"/>
                  <a:gd name="G24" fmla="+- 10800 0 G20"/>
                  <a:gd name="G25" fmla="+- 9581 10800 0"/>
                  <a:gd name="G26" fmla="?: G9 G17 G25"/>
                  <a:gd name="G27" fmla="?: G9 0 21600"/>
                  <a:gd name="G28" fmla="cos 10800 -10774414"/>
                  <a:gd name="G29" fmla="sin 10800 -10774414"/>
                  <a:gd name="G30" fmla="sin 9581 -1077441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4414 G34 0"/>
                  <a:gd name="G36" fmla="?: G6 G35 G31"/>
                  <a:gd name="G37" fmla="+- 21600 0 G36"/>
                  <a:gd name="G38" fmla="?: G4 0 G33"/>
                  <a:gd name="G39" fmla="?: -1077441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4 w 21600"/>
                  <a:gd name="T15" fmla="*/ 8060 h 21600"/>
                  <a:gd name="T16" fmla="*/ 10800 w 21600"/>
                  <a:gd name="T17" fmla="*/ 1219 h 21600"/>
                  <a:gd name="T18" fmla="*/ 20616 w 21600"/>
                  <a:gd name="T19" fmla="*/ 806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71" y="8224"/>
                    </a:moveTo>
                    <a:cubicBezTo>
                      <a:pt x="2727" y="4083"/>
                      <a:pt x="6500" y="1218"/>
                      <a:pt x="10800" y="1219"/>
                    </a:cubicBezTo>
                    <a:cubicBezTo>
                      <a:pt x="15099" y="1219"/>
                      <a:pt x="18872" y="4083"/>
                      <a:pt x="20028" y="8224"/>
                    </a:cubicBezTo>
                    <a:lnTo>
                      <a:pt x="21202" y="7896"/>
                    </a:lnTo>
                    <a:cubicBezTo>
                      <a:pt x="19899" y="3228"/>
                      <a:pt x="15646" y="-1"/>
                      <a:pt x="10799" y="0"/>
                    </a:cubicBezTo>
                    <a:cubicBezTo>
                      <a:pt x="5953" y="0"/>
                      <a:pt x="1700" y="3228"/>
                      <a:pt x="397" y="789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AutoShape 11"/>
              <p:cNvSpPr>
                <a:spLocks noChangeArrowheads="1"/>
              </p:cNvSpPr>
              <p:nvPr/>
            </p:nvSpPr>
            <p:spPr bwMode="auto">
              <a:xfrm>
                <a:off x="2711" y="1695"/>
                <a:ext cx="1242" cy="1242"/>
              </a:xfrm>
              <a:custGeom>
                <a:avLst/>
                <a:gdLst>
                  <a:gd name="G0" fmla="+- 9202 0 0"/>
                  <a:gd name="G1" fmla="+- -10772780 0 0"/>
                  <a:gd name="G2" fmla="+- 0 0 -10772780"/>
                  <a:gd name="T0" fmla="*/ 0 256 1"/>
                  <a:gd name="T1" fmla="*/ 180 256 1"/>
                  <a:gd name="G3" fmla="+- -10772780 T0 T1"/>
                  <a:gd name="T2" fmla="*/ 0 256 1"/>
                  <a:gd name="T3" fmla="*/ 90 256 1"/>
                  <a:gd name="G4" fmla="+- -10772780 T2 T3"/>
                  <a:gd name="G5" fmla="*/ G4 2 1"/>
                  <a:gd name="T4" fmla="*/ 90 256 1"/>
                  <a:gd name="T5" fmla="*/ 0 256 1"/>
                  <a:gd name="G6" fmla="+- -10772780 T4 T5"/>
                  <a:gd name="G7" fmla="*/ G6 2 1"/>
                  <a:gd name="G8" fmla="abs -107727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02"/>
                  <a:gd name="G18" fmla="*/ 9202 1 2"/>
                  <a:gd name="G19" fmla="+- G18 5400 0"/>
                  <a:gd name="G20" fmla="cos G19 -10772780"/>
                  <a:gd name="G21" fmla="sin G19 -10772780"/>
                  <a:gd name="G22" fmla="+- G20 10800 0"/>
                  <a:gd name="G23" fmla="+- G21 10800 0"/>
                  <a:gd name="G24" fmla="+- 10800 0 G20"/>
                  <a:gd name="G25" fmla="+- 9202 10800 0"/>
                  <a:gd name="G26" fmla="?: G9 G17 G25"/>
                  <a:gd name="G27" fmla="?: G9 0 21600"/>
                  <a:gd name="G28" fmla="cos 10800 -10772780"/>
                  <a:gd name="G29" fmla="sin 10800 -10772780"/>
                  <a:gd name="G30" fmla="sin 9202 -107727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2780 G34 0"/>
                  <a:gd name="G36" fmla="?: G6 G35 G31"/>
                  <a:gd name="G37" fmla="+- 21600 0 G36"/>
                  <a:gd name="G38" fmla="?: G4 0 G33"/>
                  <a:gd name="G39" fmla="?: -107727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168 w 21600"/>
                  <a:gd name="T15" fmla="*/ 8107 h 21600"/>
                  <a:gd name="T16" fmla="*/ 10800 w 21600"/>
                  <a:gd name="T17" fmla="*/ 1598 h 21600"/>
                  <a:gd name="T18" fmla="*/ 20432 w 21600"/>
                  <a:gd name="T19" fmla="*/ 81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937" y="8322"/>
                    </a:moveTo>
                    <a:cubicBezTo>
                      <a:pt x="3049" y="4346"/>
                      <a:pt x="6672" y="1597"/>
                      <a:pt x="10800" y="1598"/>
                    </a:cubicBezTo>
                    <a:cubicBezTo>
                      <a:pt x="14927" y="1598"/>
                      <a:pt x="18550" y="4346"/>
                      <a:pt x="19662" y="8322"/>
                    </a:cubicBezTo>
                    <a:lnTo>
                      <a:pt x="21201" y="7891"/>
                    </a:lnTo>
                    <a:cubicBezTo>
                      <a:pt x="19896" y="3226"/>
                      <a:pt x="15644" y="-1"/>
                      <a:pt x="10799" y="0"/>
                    </a:cubicBezTo>
                    <a:cubicBezTo>
                      <a:pt x="5955" y="0"/>
                      <a:pt x="1703" y="3226"/>
                      <a:pt x="398" y="789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AutoShape 12"/>
              <p:cNvSpPr>
                <a:spLocks noChangeArrowheads="1"/>
              </p:cNvSpPr>
              <p:nvPr/>
            </p:nvSpPr>
            <p:spPr bwMode="auto">
              <a:xfrm>
                <a:off x="2943" y="1927"/>
                <a:ext cx="778" cy="778"/>
              </a:xfrm>
              <a:custGeom>
                <a:avLst/>
                <a:gdLst>
                  <a:gd name="G0" fmla="+- 8172 0 0"/>
                  <a:gd name="G1" fmla="+- -10749653 0 0"/>
                  <a:gd name="G2" fmla="+- 0 0 -10749653"/>
                  <a:gd name="T0" fmla="*/ 0 256 1"/>
                  <a:gd name="T1" fmla="*/ 180 256 1"/>
                  <a:gd name="G3" fmla="+- -10749653 T0 T1"/>
                  <a:gd name="T2" fmla="*/ 0 256 1"/>
                  <a:gd name="T3" fmla="*/ 90 256 1"/>
                  <a:gd name="G4" fmla="+- -10749653 T2 T3"/>
                  <a:gd name="G5" fmla="*/ G4 2 1"/>
                  <a:gd name="T4" fmla="*/ 90 256 1"/>
                  <a:gd name="T5" fmla="*/ 0 256 1"/>
                  <a:gd name="G6" fmla="+- -10749653 T4 T5"/>
                  <a:gd name="G7" fmla="*/ G6 2 1"/>
                  <a:gd name="G8" fmla="abs -1074965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72"/>
                  <a:gd name="G18" fmla="*/ 8172 1 2"/>
                  <a:gd name="G19" fmla="+- G18 5400 0"/>
                  <a:gd name="G20" fmla="cos G19 -10749653"/>
                  <a:gd name="G21" fmla="sin G19 -10749653"/>
                  <a:gd name="G22" fmla="+- G20 10800 0"/>
                  <a:gd name="G23" fmla="+- G21 10800 0"/>
                  <a:gd name="G24" fmla="+- 10800 0 G20"/>
                  <a:gd name="G25" fmla="+- 8172 10800 0"/>
                  <a:gd name="G26" fmla="?: G9 G17 G25"/>
                  <a:gd name="G27" fmla="?: G9 0 21600"/>
                  <a:gd name="G28" fmla="cos 10800 -10749653"/>
                  <a:gd name="G29" fmla="sin 10800 -10749653"/>
                  <a:gd name="G30" fmla="sin 8172 -1074965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49653 G34 0"/>
                  <a:gd name="G36" fmla="?: G6 G35 G31"/>
                  <a:gd name="G37" fmla="+- 21600 0 G36"/>
                  <a:gd name="G38" fmla="?: G4 0 G33"/>
                  <a:gd name="G39" fmla="?: -1074965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80 w 21600"/>
                  <a:gd name="T15" fmla="*/ 8189 h 21600"/>
                  <a:gd name="T16" fmla="*/ 10800 w 21600"/>
                  <a:gd name="T17" fmla="*/ 2628 h 21600"/>
                  <a:gd name="T18" fmla="*/ 19920 w 21600"/>
                  <a:gd name="T19" fmla="*/ 818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943" y="8551"/>
                    </a:moveTo>
                    <a:cubicBezTo>
                      <a:pt x="3947" y="5044"/>
                      <a:pt x="7152" y="2627"/>
                      <a:pt x="10800" y="2628"/>
                    </a:cubicBezTo>
                    <a:cubicBezTo>
                      <a:pt x="14447" y="2628"/>
                      <a:pt x="17652" y="5044"/>
                      <a:pt x="18656" y="8551"/>
                    </a:cubicBezTo>
                    <a:lnTo>
                      <a:pt x="21183" y="7827"/>
                    </a:lnTo>
                    <a:cubicBezTo>
                      <a:pt x="19856" y="3194"/>
                      <a:pt x="15620" y="-1"/>
                      <a:pt x="10799" y="0"/>
                    </a:cubicBezTo>
                    <a:cubicBezTo>
                      <a:pt x="5979" y="0"/>
                      <a:pt x="1743" y="3194"/>
                      <a:pt x="416" y="782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313656" y="5154714"/>
            <a:ext cx="1744723" cy="655077"/>
            <a:chOff x="2195114" y="3018922"/>
            <a:chExt cx="1744723" cy="655077"/>
          </a:xfrm>
        </p:grpSpPr>
        <p:grpSp>
          <p:nvGrpSpPr>
            <p:cNvPr id="43" name="グループ化 42"/>
            <p:cNvGrpSpPr/>
            <p:nvPr/>
          </p:nvGrpSpPr>
          <p:grpSpPr>
            <a:xfrm rot="900000" flipH="1">
              <a:off x="3110653" y="3018922"/>
              <a:ext cx="829184" cy="655077"/>
              <a:chOff x="483278" y="4970323"/>
              <a:chExt cx="1011280" cy="798937"/>
            </a:xfrm>
            <a:solidFill>
              <a:srgbClr val="FF0000"/>
            </a:solidFill>
          </p:grpSpPr>
          <p:sp>
            <p:nvSpPr>
              <p:cNvPr id="44" name="稲妻 43"/>
              <p:cNvSpPr/>
              <p:nvPr/>
            </p:nvSpPr>
            <p:spPr bwMode="auto">
              <a:xfrm>
                <a:off x="483278" y="5229200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稲妻 44"/>
              <p:cNvSpPr/>
              <p:nvPr/>
            </p:nvSpPr>
            <p:spPr bwMode="auto">
              <a:xfrm rot="1800000">
                <a:off x="759857" y="4970323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0" name="グループ化 69"/>
            <p:cNvGrpSpPr/>
            <p:nvPr/>
          </p:nvGrpSpPr>
          <p:grpSpPr>
            <a:xfrm rot="20700000">
              <a:off x="2195114" y="3018922"/>
              <a:ext cx="829184" cy="655077"/>
              <a:chOff x="483278" y="4970323"/>
              <a:chExt cx="1011280" cy="798937"/>
            </a:xfrm>
            <a:solidFill>
              <a:srgbClr val="FF0000"/>
            </a:solidFill>
          </p:grpSpPr>
          <p:sp>
            <p:nvSpPr>
              <p:cNvPr id="71" name="稲妻 70"/>
              <p:cNvSpPr/>
              <p:nvPr/>
            </p:nvSpPr>
            <p:spPr bwMode="auto">
              <a:xfrm>
                <a:off x="483278" y="5229200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稲妻 71"/>
              <p:cNvSpPr/>
              <p:nvPr/>
            </p:nvSpPr>
            <p:spPr bwMode="auto">
              <a:xfrm rot="1800000">
                <a:off x="759857" y="4970323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3" name="グループ化 72"/>
          <p:cNvGrpSpPr/>
          <p:nvPr/>
        </p:nvGrpSpPr>
        <p:grpSpPr>
          <a:xfrm>
            <a:off x="2213477" y="5154714"/>
            <a:ext cx="1744723" cy="655077"/>
            <a:chOff x="2195114" y="3018922"/>
            <a:chExt cx="1744723" cy="655077"/>
          </a:xfrm>
          <a:solidFill>
            <a:srgbClr val="FF6600"/>
          </a:solidFill>
        </p:grpSpPr>
        <p:grpSp>
          <p:nvGrpSpPr>
            <p:cNvPr id="74" name="グループ化 73"/>
            <p:cNvGrpSpPr/>
            <p:nvPr/>
          </p:nvGrpSpPr>
          <p:grpSpPr>
            <a:xfrm rot="900000" flipH="1">
              <a:off x="3110653" y="3018922"/>
              <a:ext cx="829184" cy="655077"/>
              <a:chOff x="483278" y="4970323"/>
              <a:chExt cx="1011280" cy="798937"/>
            </a:xfrm>
            <a:grpFill/>
          </p:grpSpPr>
          <p:sp>
            <p:nvSpPr>
              <p:cNvPr id="78" name="稲妻 77"/>
              <p:cNvSpPr/>
              <p:nvPr/>
            </p:nvSpPr>
            <p:spPr bwMode="auto">
              <a:xfrm>
                <a:off x="483278" y="5229200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稲妻 78"/>
              <p:cNvSpPr/>
              <p:nvPr/>
            </p:nvSpPr>
            <p:spPr bwMode="auto">
              <a:xfrm rot="1800000">
                <a:off x="759857" y="4970323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5" name="グループ化 74"/>
            <p:cNvGrpSpPr/>
            <p:nvPr/>
          </p:nvGrpSpPr>
          <p:grpSpPr>
            <a:xfrm rot="20700000">
              <a:off x="2195114" y="3018922"/>
              <a:ext cx="829184" cy="655077"/>
              <a:chOff x="483278" y="4970323"/>
              <a:chExt cx="1011280" cy="798937"/>
            </a:xfrm>
            <a:grpFill/>
          </p:grpSpPr>
          <p:sp>
            <p:nvSpPr>
              <p:cNvPr id="76" name="稲妻 75"/>
              <p:cNvSpPr/>
              <p:nvPr/>
            </p:nvSpPr>
            <p:spPr bwMode="auto">
              <a:xfrm>
                <a:off x="483278" y="5229200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" name="稲妻 76"/>
              <p:cNvSpPr/>
              <p:nvPr/>
            </p:nvSpPr>
            <p:spPr bwMode="auto">
              <a:xfrm rot="1800000">
                <a:off x="759857" y="4970323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0" name="グループ化 79"/>
          <p:cNvGrpSpPr/>
          <p:nvPr/>
        </p:nvGrpSpPr>
        <p:grpSpPr>
          <a:xfrm>
            <a:off x="4136482" y="1178750"/>
            <a:ext cx="1637570" cy="819220"/>
            <a:chOff x="256324" y="4914165"/>
            <a:chExt cx="1970157" cy="1056163"/>
          </a:xfrm>
          <a:solidFill>
            <a:srgbClr val="FFC000"/>
          </a:solidFill>
        </p:grpSpPr>
        <p:grpSp>
          <p:nvGrpSpPr>
            <p:cNvPr id="81" name="Group 8"/>
            <p:cNvGrpSpPr>
              <a:grpSpLocks/>
            </p:cNvGrpSpPr>
            <p:nvPr/>
          </p:nvGrpSpPr>
          <p:grpSpPr bwMode="auto">
            <a:xfrm rot="16200000">
              <a:off x="583899" y="4586590"/>
              <a:ext cx="1056163" cy="1711313"/>
              <a:chOff x="2184" y="1168"/>
              <a:chExt cx="2297" cy="2297"/>
            </a:xfrm>
            <a:grpFill/>
          </p:grpSpPr>
          <p:sp>
            <p:nvSpPr>
              <p:cNvPr id="87" name="AutoShape 9"/>
              <p:cNvSpPr>
                <a:spLocks noChangeArrowheads="1"/>
              </p:cNvSpPr>
              <p:nvPr/>
            </p:nvSpPr>
            <p:spPr bwMode="auto">
              <a:xfrm>
                <a:off x="2184" y="1168"/>
                <a:ext cx="2297" cy="2297"/>
              </a:xfrm>
              <a:custGeom>
                <a:avLst/>
                <a:gdLst>
                  <a:gd name="G0" fmla="+- 9760 0 0"/>
                  <a:gd name="G1" fmla="+- -10757613 0 0"/>
                  <a:gd name="G2" fmla="+- 0 0 -10757613"/>
                  <a:gd name="T0" fmla="*/ 0 256 1"/>
                  <a:gd name="T1" fmla="*/ 180 256 1"/>
                  <a:gd name="G3" fmla="+- -10757613 T0 T1"/>
                  <a:gd name="T2" fmla="*/ 0 256 1"/>
                  <a:gd name="T3" fmla="*/ 90 256 1"/>
                  <a:gd name="G4" fmla="+- -10757613 T2 T3"/>
                  <a:gd name="G5" fmla="*/ G4 2 1"/>
                  <a:gd name="T4" fmla="*/ 90 256 1"/>
                  <a:gd name="T5" fmla="*/ 0 256 1"/>
                  <a:gd name="G6" fmla="+- -10757613 T4 T5"/>
                  <a:gd name="G7" fmla="*/ G6 2 1"/>
                  <a:gd name="G8" fmla="abs -1075761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760"/>
                  <a:gd name="G18" fmla="*/ 9760 1 2"/>
                  <a:gd name="G19" fmla="+- G18 5400 0"/>
                  <a:gd name="G20" fmla="cos G19 -10757613"/>
                  <a:gd name="G21" fmla="sin G19 -10757613"/>
                  <a:gd name="G22" fmla="+- G20 10800 0"/>
                  <a:gd name="G23" fmla="+- G21 10800 0"/>
                  <a:gd name="G24" fmla="+- 10800 0 G20"/>
                  <a:gd name="G25" fmla="+- 9760 10800 0"/>
                  <a:gd name="G26" fmla="?: G9 G17 G25"/>
                  <a:gd name="G27" fmla="?: G9 0 21600"/>
                  <a:gd name="G28" fmla="cos 10800 -10757613"/>
                  <a:gd name="G29" fmla="sin 10800 -10757613"/>
                  <a:gd name="G30" fmla="sin 9760 -1075761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57613 G34 0"/>
                  <a:gd name="G36" fmla="?: G6 G35 G31"/>
                  <a:gd name="G37" fmla="+- 21600 0 G36"/>
                  <a:gd name="G38" fmla="?: G4 0 G33"/>
                  <a:gd name="G39" fmla="?: -1075761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10 w 21600"/>
                  <a:gd name="T15" fmla="*/ 7992 h 21600"/>
                  <a:gd name="T16" fmla="*/ 10800 w 21600"/>
                  <a:gd name="T17" fmla="*/ 1040 h 21600"/>
                  <a:gd name="T18" fmla="*/ 20690 w 21600"/>
                  <a:gd name="T19" fmla="*/ 799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411" y="8134"/>
                    </a:moveTo>
                    <a:cubicBezTo>
                      <a:pt x="2603" y="3936"/>
                      <a:pt x="6436" y="1039"/>
                      <a:pt x="10800" y="1040"/>
                    </a:cubicBezTo>
                    <a:cubicBezTo>
                      <a:pt x="15163" y="1040"/>
                      <a:pt x="18996" y="3936"/>
                      <a:pt x="20188" y="8134"/>
                    </a:cubicBezTo>
                    <a:lnTo>
                      <a:pt x="21189" y="7849"/>
                    </a:lnTo>
                    <a:cubicBezTo>
                      <a:pt x="19870" y="3205"/>
                      <a:pt x="15628" y="-1"/>
                      <a:pt x="10799" y="0"/>
                    </a:cubicBezTo>
                    <a:cubicBezTo>
                      <a:pt x="5971" y="0"/>
                      <a:pt x="1729" y="3205"/>
                      <a:pt x="410" y="78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8" name="AutoShape 10"/>
              <p:cNvSpPr>
                <a:spLocks noChangeArrowheads="1"/>
              </p:cNvSpPr>
              <p:nvPr/>
            </p:nvSpPr>
            <p:spPr bwMode="auto">
              <a:xfrm>
                <a:off x="2459" y="1444"/>
                <a:ext cx="1746" cy="1744"/>
              </a:xfrm>
              <a:custGeom>
                <a:avLst/>
                <a:gdLst>
                  <a:gd name="G0" fmla="+- 9581 0 0"/>
                  <a:gd name="G1" fmla="+- -10774414 0 0"/>
                  <a:gd name="G2" fmla="+- 0 0 -10774414"/>
                  <a:gd name="T0" fmla="*/ 0 256 1"/>
                  <a:gd name="T1" fmla="*/ 180 256 1"/>
                  <a:gd name="G3" fmla="+- -10774414 T0 T1"/>
                  <a:gd name="T2" fmla="*/ 0 256 1"/>
                  <a:gd name="T3" fmla="*/ 90 256 1"/>
                  <a:gd name="G4" fmla="+- -10774414 T2 T3"/>
                  <a:gd name="G5" fmla="*/ G4 2 1"/>
                  <a:gd name="T4" fmla="*/ 90 256 1"/>
                  <a:gd name="T5" fmla="*/ 0 256 1"/>
                  <a:gd name="G6" fmla="+- -10774414 T4 T5"/>
                  <a:gd name="G7" fmla="*/ G6 2 1"/>
                  <a:gd name="G8" fmla="abs -1077441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581"/>
                  <a:gd name="G18" fmla="*/ 9581 1 2"/>
                  <a:gd name="G19" fmla="+- G18 5400 0"/>
                  <a:gd name="G20" fmla="cos G19 -10774414"/>
                  <a:gd name="G21" fmla="sin G19 -10774414"/>
                  <a:gd name="G22" fmla="+- G20 10800 0"/>
                  <a:gd name="G23" fmla="+- G21 10800 0"/>
                  <a:gd name="G24" fmla="+- 10800 0 G20"/>
                  <a:gd name="G25" fmla="+- 9581 10800 0"/>
                  <a:gd name="G26" fmla="?: G9 G17 G25"/>
                  <a:gd name="G27" fmla="?: G9 0 21600"/>
                  <a:gd name="G28" fmla="cos 10800 -10774414"/>
                  <a:gd name="G29" fmla="sin 10800 -10774414"/>
                  <a:gd name="G30" fmla="sin 9581 -1077441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4414 G34 0"/>
                  <a:gd name="G36" fmla="?: G6 G35 G31"/>
                  <a:gd name="G37" fmla="+- 21600 0 G36"/>
                  <a:gd name="G38" fmla="?: G4 0 G33"/>
                  <a:gd name="G39" fmla="?: -1077441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4 w 21600"/>
                  <a:gd name="T15" fmla="*/ 8060 h 21600"/>
                  <a:gd name="T16" fmla="*/ 10800 w 21600"/>
                  <a:gd name="T17" fmla="*/ 1219 h 21600"/>
                  <a:gd name="T18" fmla="*/ 20616 w 21600"/>
                  <a:gd name="T19" fmla="*/ 806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71" y="8224"/>
                    </a:moveTo>
                    <a:cubicBezTo>
                      <a:pt x="2727" y="4083"/>
                      <a:pt x="6500" y="1218"/>
                      <a:pt x="10800" y="1219"/>
                    </a:cubicBezTo>
                    <a:cubicBezTo>
                      <a:pt x="15099" y="1219"/>
                      <a:pt x="18872" y="4083"/>
                      <a:pt x="20028" y="8224"/>
                    </a:cubicBezTo>
                    <a:lnTo>
                      <a:pt x="21202" y="7896"/>
                    </a:lnTo>
                    <a:cubicBezTo>
                      <a:pt x="19899" y="3228"/>
                      <a:pt x="15646" y="-1"/>
                      <a:pt x="10799" y="0"/>
                    </a:cubicBezTo>
                    <a:cubicBezTo>
                      <a:pt x="5953" y="0"/>
                      <a:pt x="1700" y="3228"/>
                      <a:pt x="397" y="789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9" name="AutoShape 11"/>
              <p:cNvSpPr>
                <a:spLocks noChangeArrowheads="1"/>
              </p:cNvSpPr>
              <p:nvPr/>
            </p:nvSpPr>
            <p:spPr bwMode="auto">
              <a:xfrm>
                <a:off x="2711" y="1695"/>
                <a:ext cx="1242" cy="1242"/>
              </a:xfrm>
              <a:custGeom>
                <a:avLst/>
                <a:gdLst>
                  <a:gd name="G0" fmla="+- 9202 0 0"/>
                  <a:gd name="G1" fmla="+- -10772780 0 0"/>
                  <a:gd name="G2" fmla="+- 0 0 -10772780"/>
                  <a:gd name="T0" fmla="*/ 0 256 1"/>
                  <a:gd name="T1" fmla="*/ 180 256 1"/>
                  <a:gd name="G3" fmla="+- -10772780 T0 T1"/>
                  <a:gd name="T2" fmla="*/ 0 256 1"/>
                  <a:gd name="T3" fmla="*/ 90 256 1"/>
                  <a:gd name="G4" fmla="+- -10772780 T2 T3"/>
                  <a:gd name="G5" fmla="*/ G4 2 1"/>
                  <a:gd name="T4" fmla="*/ 90 256 1"/>
                  <a:gd name="T5" fmla="*/ 0 256 1"/>
                  <a:gd name="G6" fmla="+- -10772780 T4 T5"/>
                  <a:gd name="G7" fmla="*/ G6 2 1"/>
                  <a:gd name="G8" fmla="abs -107727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02"/>
                  <a:gd name="G18" fmla="*/ 9202 1 2"/>
                  <a:gd name="G19" fmla="+- G18 5400 0"/>
                  <a:gd name="G20" fmla="cos G19 -10772780"/>
                  <a:gd name="G21" fmla="sin G19 -10772780"/>
                  <a:gd name="G22" fmla="+- G20 10800 0"/>
                  <a:gd name="G23" fmla="+- G21 10800 0"/>
                  <a:gd name="G24" fmla="+- 10800 0 G20"/>
                  <a:gd name="G25" fmla="+- 9202 10800 0"/>
                  <a:gd name="G26" fmla="?: G9 G17 G25"/>
                  <a:gd name="G27" fmla="?: G9 0 21600"/>
                  <a:gd name="G28" fmla="cos 10800 -10772780"/>
                  <a:gd name="G29" fmla="sin 10800 -10772780"/>
                  <a:gd name="G30" fmla="sin 9202 -107727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2780 G34 0"/>
                  <a:gd name="G36" fmla="?: G6 G35 G31"/>
                  <a:gd name="G37" fmla="+- 21600 0 G36"/>
                  <a:gd name="G38" fmla="?: G4 0 G33"/>
                  <a:gd name="G39" fmla="?: -107727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168 w 21600"/>
                  <a:gd name="T15" fmla="*/ 8107 h 21600"/>
                  <a:gd name="T16" fmla="*/ 10800 w 21600"/>
                  <a:gd name="T17" fmla="*/ 1598 h 21600"/>
                  <a:gd name="T18" fmla="*/ 20432 w 21600"/>
                  <a:gd name="T19" fmla="*/ 81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937" y="8322"/>
                    </a:moveTo>
                    <a:cubicBezTo>
                      <a:pt x="3049" y="4346"/>
                      <a:pt x="6672" y="1597"/>
                      <a:pt x="10800" y="1598"/>
                    </a:cubicBezTo>
                    <a:cubicBezTo>
                      <a:pt x="14927" y="1598"/>
                      <a:pt x="18550" y="4346"/>
                      <a:pt x="19662" y="8322"/>
                    </a:cubicBezTo>
                    <a:lnTo>
                      <a:pt x="21201" y="7891"/>
                    </a:lnTo>
                    <a:cubicBezTo>
                      <a:pt x="19896" y="3226"/>
                      <a:pt x="15644" y="-1"/>
                      <a:pt x="10799" y="0"/>
                    </a:cubicBezTo>
                    <a:cubicBezTo>
                      <a:pt x="5955" y="0"/>
                      <a:pt x="1703" y="3226"/>
                      <a:pt x="398" y="789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90" name="AutoShape 12"/>
              <p:cNvSpPr>
                <a:spLocks noChangeArrowheads="1"/>
              </p:cNvSpPr>
              <p:nvPr/>
            </p:nvSpPr>
            <p:spPr bwMode="auto">
              <a:xfrm>
                <a:off x="2943" y="1927"/>
                <a:ext cx="778" cy="778"/>
              </a:xfrm>
              <a:custGeom>
                <a:avLst/>
                <a:gdLst>
                  <a:gd name="G0" fmla="+- 8172 0 0"/>
                  <a:gd name="G1" fmla="+- -10749653 0 0"/>
                  <a:gd name="G2" fmla="+- 0 0 -10749653"/>
                  <a:gd name="T0" fmla="*/ 0 256 1"/>
                  <a:gd name="T1" fmla="*/ 180 256 1"/>
                  <a:gd name="G3" fmla="+- -10749653 T0 T1"/>
                  <a:gd name="T2" fmla="*/ 0 256 1"/>
                  <a:gd name="T3" fmla="*/ 90 256 1"/>
                  <a:gd name="G4" fmla="+- -10749653 T2 T3"/>
                  <a:gd name="G5" fmla="*/ G4 2 1"/>
                  <a:gd name="T4" fmla="*/ 90 256 1"/>
                  <a:gd name="T5" fmla="*/ 0 256 1"/>
                  <a:gd name="G6" fmla="+- -10749653 T4 T5"/>
                  <a:gd name="G7" fmla="*/ G6 2 1"/>
                  <a:gd name="G8" fmla="abs -1074965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72"/>
                  <a:gd name="G18" fmla="*/ 8172 1 2"/>
                  <a:gd name="G19" fmla="+- G18 5400 0"/>
                  <a:gd name="G20" fmla="cos G19 -10749653"/>
                  <a:gd name="G21" fmla="sin G19 -10749653"/>
                  <a:gd name="G22" fmla="+- G20 10800 0"/>
                  <a:gd name="G23" fmla="+- G21 10800 0"/>
                  <a:gd name="G24" fmla="+- 10800 0 G20"/>
                  <a:gd name="G25" fmla="+- 8172 10800 0"/>
                  <a:gd name="G26" fmla="?: G9 G17 G25"/>
                  <a:gd name="G27" fmla="?: G9 0 21600"/>
                  <a:gd name="G28" fmla="cos 10800 -10749653"/>
                  <a:gd name="G29" fmla="sin 10800 -10749653"/>
                  <a:gd name="G30" fmla="sin 8172 -1074965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49653 G34 0"/>
                  <a:gd name="G36" fmla="?: G6 G35 G31"/>
                  <a:gd name="G37" fmla="+- 21600 0 G36"/>
                  <a:gd name="G38" fmla="?: G4 0 G33"/>
                  <a:gd name="G39" fmla="?: -1074965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80 w 21600"/>
                  <a:gd name="T15" fmla="*/ 8189 h 21600"/>
                  <a:gd name="T16" fmla="*/ 10800 w 21600"/>
                  <a:gd name="T17" fmla="*/ 2628 h 21600"/>
                  <a:gd name="T18" fmla="*/ 19920 w 21600"/>
                  <a:gd name="T19" fmla="*/ 818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943" y="8551"/>
                    </a:moveTo>
                    <a:cubicBezTo>
                      <a:pt x="3947" y="5044"/>
                      <a:pt x="7152" y="2627"/>
                      <a:pt x="10800" y="2628"/>
                    </a:cubicBezTo>
                    <a:cubicBezTo>
                      <a:pt x="14447" y="2628"/>
                      <a:pt x="17652" y="5044"/>
                      <a:pt x="18656" y="8551"/>
                    </a:cubicBezTo>
                    <a:lnTo>
                      <a:pt x="21183" y="7827"/>
                    </a:lnTo>
                    <a:cubicBezTo>
                      <a:pt x="19856" y="3194"/>
                      <a:pt x="15620" y="-1"/>
                      <a:pt x="10799" y="0"/>
                    </a:cubicBezTo>
                    <a:cubicBezTo>
                      <a:pt x="5979" y="0"/>
                      <a:pt x="1743" y="3194"/>
                      <a:pt x="416" y="782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82" name="Group 8"/>
            <p:cNvGrpSpPr>
              <a:grpSpLocks/>
            </p:cNvGrpSpPr>
            <p:nvPr/>
          </p:nvGrpSpPr>
          <p:grpSpPr bwMode="auto">
            <a:xfrm rot="5400000" flipH="1">
              <a:off x="842743" y="4586590"/>
              <a:ext cx="1056163" cy="1711313"/>
              <a:chOff x="2184" y="1168"/>
              <a:chExt cx="2297" cy="2297"/>
            </a:xfrm>
            <a:grpFill/>
          </p:grpSpPr>
          <p:sp>
            <p:nvSpPr>
              <p:cNvPr id="83" name="AutoShape 9"/>
              <p:cNvSpPr>
                <a:spLocks noChangeArrowheads="1"/>
              </p:cNvSpPr>
              <p:nvPr/>
            </p:nvSpPr>
            <p:spPr bwMode="auto">
              <a:xfrm>
                <a:off x="2184" y="1168"/>
                <a:ext cx="2297" cy="2297"/>
              </a:xfrm>
              <a:custGeom>
                <a:avLst/>
                <a:gdLst>
                  <a:gd name="G0" fmla="+- 9760 0 0"/>
                  <a:gd name="G1" fmla="+- -10757613 0 0"/>
                  <a:gd name="G2" fmla="+- 0 0 -10757613"/>
                  <a:gd name="T0" fmla="*/ 0 256 1"/>
                  <a:gd name="T1" fmla="*/ 180 256 1"/>
                  <a:gd name="G3" fmla="+- -10757613 T0 T1"/>
                  <a:gd name="T2" fmla="*/ 0 256 1"/>
                  <a:gd name="T3" fmla="*/ 90 256 1"/>
                  <a:gd name="G4" fmla="+- -10757613 T2 T3"/>
                  <a:gd name="G5" fmla="*/ G4 2 1"/>
                  <a:gd name="T4" fmla="*/ 90 256 1"/>
                  <a:gd name="T5" fmla="*/ 0 256 1"/>
                  <a:gd name="G6" fmla="+- -10757613 T4 T5"/>
                  <a:gd name="G7" fmla="*/ G6 2 1"/>
                  <a:gd name="G8" fmla="abs -1075761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760"/>
                  <a:gd name="G18" fmla="*/ 9760 1 2"/>
                  <a:gd name="G19" fmla="+- G18 5400 0"/>
                  <a:gd name="G20" fmla="cos G19 -10757613"/>
                  <a:gd name="G21" fmla="sin G19 -10757613"/>
                  <a:gd name="G22" fmla="+- G20 10800 0"/>
                  <a:gd name="G23" fmla="+- G21 10800 0"/>
                  <a:gd name="G24" fmla="+- 10800 0 G20"/>
                  <a:gd name="G25" fmla="+- 9760 10800 0"/>
                  <a:gd name="G26" fmla="?: G9 G17 G25"/>
                  <a:gd name="G27" fmla="?: G9 0 21600"/>
                  <a:gd name="G28" fmla="cos 10800 -10757613"/>
                  <a:gd name="G29" fmla="sin 10800 -10757613"/>
                  <a:gd name="G30" fmla="sin 9760 -1075761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57613 G34 0"/>
                  <a:gd name="G36" fmla="?: G6 G35 G31"/>
                  <a:gd name="G37" fmla="+- 21600 0 G36"/>
                  <a:gd name="G38" fmla="?: G4 0 G33"/>
                  <a:gd name="G39" fmla="?: -1075761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10 w 21600"/>
                  <a:gd name="T15" fmla="*/ 7992 h 21600"/>
                  <a:gd name="T16" fmla="*/ 10800 w 21600"/>
                  <a:gd name="T17" fmla="*/ 1040 h 21600"/>
                  <a:gd name="T18" fmla="*/ 20690 w 21600"/>
                  <a:gd name="T19" fmla="*/ 799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411" y="8134"/>
                    </a:moveTo>
                    <a:cubicBezTo>
                      <a:pt x="2603" y="3936"/>
                      <a:pt x="6436" y="1039"/>
                      <a:pt x="10800" y="1040"/>
                    </a:cubicBezTo>
                    <a:cubicBezTo>
                      <a:pt x="15163" y="1040"/>
                      <a:pt x="18996" y="3936"/>
                      <a:pt x="20188" y="8134"/>
                    </a:cubicBezTo>
                    <a:lnTo>
                      <a:pt x="21189" y="7849"/>
                    </a:lnTo>
                    <a:cubicBezTo>
                      <a:pt x="19870" y="3205"/>
                      <a:pt x="15628" y="-1"/>
                      <a:pt x="10799" y="0"/>
                    </a:cubicBezTo>
                    <a:cubicBezTo>
                      <a:pt x="5971" y="0"/>
                      <a:pt x="1729" y="3205"/>
                      <a:pt x="410" y="78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AutoShape 10"/>
              <p:cNvSpPr>
                <a:spLocks noChangeArrowheads="1"/>
              </p:cNvSpPr>
              <p:nvPr/>
            </p:nvSpPr>
            <p:spPr bwMode="auto">
              <a:xfrm>
                <a:off x="2459" y="1444"/>
                <a:ext cx="1746" cy="1744"/>
              </a:xfrm>
              <a:custGeom>
                <a:avLst/>
                <a:gdLst>
                  <a:gd name="G0" fmla="+- 9581 0 0"/>
                  <a:gd name="G1" fmla="+- -10774414 0 0"/>
                  <a:gd name="G2" fmla="+- 0 0 -10774414"/>
                  <a:gd name="T0" fmla="*/ 0 256 1"/>
                  <a:gd name="T1" fmla="*/ 180 256 1"/>
                  <a:gd name="G3" fmla="+- -10774414 T0 T1"/>
                  <a:gd name="T2" fmla="*/ 0 256 1"/>
                  <a:gd name="T3" fmla="*/ 90 256 1"/>
                  <a:gd name="G4" fmla="+- -10774414 T2 T3"/>
                  <a:gd name="G5" fmla="*/ G4 2 1"/>
                  <a:gd name="T4" fmla="*/ 90 256 1"/>
                  <a:gd name="T5" fmla="*/ 0 256 1"/>
                  <a:gd name="G6" fmla="+- -10774414 T4 T5"/>
                  <a:gd name="G7" fmla="*/ G6 2 1"/>
                  <a:gd name="G8" fmla="abs -1077441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581"/>
                  <a:gd name="G18" fmla="*/ 9581 1 2"/>
                  <a:gd name="G19" fmla="+- G18 5400 0"/>
                  <a:gd name="G20" fmla="cos G19 -10774414"/>
                  <a:gd name="G21" fmla="sin G19 -10774414"/>
                  <a:gd name="G22" fmla="+- G20 10800 0"/>
                  <a:gd name="G23" fmla="+- G21 10800 0"/>
                  <a:gd name="G24" fmla="+- 10800 0 G20"/>
                  <a:gd name="G25" fmla="+- 9581 10800 0"/>
                  <a:gd name="G26" fmla="?: G9 G17 G25"/>
                  <a:gd name="G27" fmla="?: G9 0 21600"/>
                  <a:gd name="G28" fmla="cos 10800 -10774414"/>
                  <a:gd name="G29" fmla="sin 10800 -10774414"/>
                  <a:gd name="G30" fmla="sin 9581 -1077441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4414 G34 0"/>
                  <a:gd name="G36" fmla="?: G6 G35 G31"/>
                  <a:gd name="G37" fmla="+- 21600 0 G36"/>
                  <a:gd name="G38" fmla="?: G4 0 G33"/>
                  <a:gd name="G39" fmla="?: -1077441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4 w 21600"/>
                  <a:gd name="T15" fmla="*/ 8060 h 21600"/>
                  <a:gd name="T16" fmla="*/ 10800 w 21600"/>
                  <a:gd name="T17" fmla="*/ 1219 h 21600"/>
                  <a:gd name="T18" fmla="*/ 20616 w 21600"/>
                  <a:gd name="T19" fmla="*/ 806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71" y="8224"/>
                    </a:moveTo>
                    <a:cubicBezTo>
                      <a:pt x="2727" y="4083"/>
                      <a:pt x="6500" y="1218"/>
                      <a:pt x="10800" y="1219"/>
                    </a:cubicBezTo>
                    <a:cubicBezTo>
                      <a:pt x="15099" y="1219"/>
                      <a:pt x="18872" y="4083"/>
                      <a:pt x="20028" y="8224"/>
                    </a:cubicBezTo>
                    <a:lnTo>
                      <a:pt x="21202" y="7896"/>
                    </a:lnTo>
                    <a:cubicBezTo>
                      <a:pt x="19899" y="3228"/>
                      <a:pt x="15646" y="-1"/>
                      <a:pt x="10799" y="0"/>
                    </a:cubicBezTo>
                    <a:cubicBezTo>
                      <a:pt x="5953" y="0"/>
                      <a:pt x="1700" y="3228"/>
                      <a:pt x="397" y="789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5" name="AutoShape 11"/>
              <p:cNvSpPr>
                <a:spLocks noChangeArrowheads="1"/>
              </p:cNvSpPr>
              <p:nvPr/>
            </p:nvSpPr>
            <p:spPr bwMode="auto">
              <a:xfrm>
                <a:off x="2711" y="1695"/>
                <a:ext cx="1242" cy="1242"/>
              </a:xfrm>
              <a:custGeom>
                <a:avLst/>
                <a:gdLst>
                  <a:gd name="G0" fmla="+- 9202 0 0"/>
                  <a:gd name="G1" fmla="+- -10772780 0 0"/>
                  <a:gd name="G2" fmla="+- 0 0 -10772780"/>
                  <a:gd name="T0" fmla="*/ 0 256 1"/>
                  <a:gd name="T1" fmla="*/ 180 256 1"/>
                  <a:gd name="G3" fmla="+- -10772780 T0 T1"/>
                  <a:gd name="T2" fmla="*/ 0 256 1"/>
                  <a:gd name="T3" fmla="*/ 90 256 1"/>
                  <a:gd name="G4" fmla="+- -10772780 T2 T3"/>
                  <a:gd name="G5" fmla="*/ G4 2 1"/>
                  <a:gd name="T4" fmla="*/ 90 256 1"/>
                  <a:gd name="T5" fmla="*/ 0 256 1"/>
                  <a:gd name="G6" fmla="+- -10772780 T4 T5"/>
                  <a:gd name="G7" fmla="*/ G6 2 1"/>
                  <a:gd name="G8" fmla="abs -107727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02"/>
                  <a:gd name="G18" fmla="*/ 9202 1 2"/>
                  <a:gd name="G19" fmla="+- G18 5400 0"/>
                  <a:gd name="G20" fmla="cos G19 -10772780"/>
                  <a:gd name="G21" fmla="sin G19 -10772780"/>
                  <a:gd name="G22" fmla="+- G20 10800 0"/>
                  <a:gd name="G23" fmla="+- G21 10800 0"/>
                  <a:gd name="G24" fmla="+- 10800 0 G20"/>
                  <a:gd name="G25" fmla="+- 9202 10800 0"/>
                  <a:gd name="G26" fmla="?: G9 G17 G25"/>
                  <a:gd name="G27" fmla="?: G9 0 21600"/>
                  <a:gd name="G28" fmla="cos 10800 -10772780"/>
                  <a:gd name="G29" fmla="sin 10800 -10772780"/>
                  <a:gd name="G30" fmla="sin 9202 -107727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2780 G34 0"/>
                  <a:gd name="G36" fmla="?: G6 G35 G31"/>
                  <a:gd name="G37" fmla="+- 21600 0 G36"/>
                  <a:gd name="G38" fmla="?: G4 0 G33"/>
                  <a:gd name="G39" fmla="?: -107727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168 w 21600"/>
                  <a:gd name="T15" fmla="*/ 8107 h 21600"/>
                  <a:gd name="T16" fmla="*/ 10800 w 21600"/>
                  <a:gd name="T17" fmla="*/ 1598 h 21600"/>
                  <a:gd name="T18" fmla="*/ 20432 w 21600"/>
                  <a:gd name="T19" fmla="*/ 81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937" y="8322"/>
                    </a:moveTo>
                    <a:cubicBezTo>
                      <a:pt x="3049" y="4346"/>
                      <a:pt x="6672" y="1597"/>
                      <a:pt x="10800" y="1598"/>
                    </a:cubicBezTo>
                    <a:cubicBezTo>
                      <a:pt x="14927" y="1598"/>
                      <a:pt x="18550" y="4346"/>
                      <a:pt x="19662" y="8322"/>
                    </a:cubicBezTo>
                    <a:lnTo>
                      <a:pt x="21201" y="7891"/>
                    </a:lnTo>
                    <a:cubicBezTo>
                      <a:pt x="19896" y="3226"/>
                      <a:pt x="15644" y="-1"/>
                      <a:pt x="10799" y="0"/>
                    </a:cubicBezTo>
                    <a:cubicBezTo>
                      <a:pt x="5955" y="0"/>
                      <a:pt x="1703" y="3226"/>
                      <a:pt x="398" y="789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6" name="AutoShape 12"/>
              <p:cNvSpPr>
                <a:spLocks noChangeArrowheads="1"/>
              </p:cNvSpPr>
              <p:nvPr/>
            </p:nvSpPr>
            <p:spPr bwMode="auto">
              <a:xfrm>
                <a:off x="2943" y="1927"/>
                <a:ext cx="778" cy="778"/>
              </a:xfrm>
              <a:custGeom>
                <a:avLst/>
                <a:gdLst>
                  <a:gd name="G0" fmla="+- 8172 0 0"/>
                  <a:gd name="G1" fmla="+- -10749653 0 0"/>
                  <a:gd name="G2" fmla="+- 0 0 -10749653"/>
                  <a:gd name="T0" fmla="*/ 0 256 1"/>
                  <a:gd name="T1" fmla="*/ 180 256 1"/>
                  <a:gd name="G3" fmla="+- -10749653 T0 T1"/>
                  <a:gd name="T2" fmla="*/ 0 256 1"/>
                  <a:gd name="T3" fmla="*/ 90 256 1"/>
                  <a:gd name="G4" fmla="+- -10749653 T2 T3"/>
                  <a:gd name="G5" fmla="*/ G4 2 1"/>
                  <a:gd name="T4" fmla="*/ 90 256 1"/>
                  <a:gd name="T5" fmla="*/ 0 256 1"/>
                  <a:gd name="G6" fmla="+- -10749653 T4 T5"/>
                  <a:gd name="G7" fmla="*/ G6 2 1"/>
                  <a:gd name="G8" fmla="abs -1074965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72"/>
                  <a:gd name="G18" fmla="*/ 8172 1 2"/>
                  <a:gd name="G19" fmla="+- G18 5400 0"/>
                  <a:gd name="G20" fmla="cos G19 -10749653"/>
                  <a:gd name="G21" fmla="sin G19 -10749653"/>
                  <a:gd name="G22" fmla="+- G20 10800 0"/>
                  <a:gd name="G23" fmla="+- G21 10800 0"/>
                  <a:gd name="G24" fmla="+- 10800 0 G20"/>
                  <a:gd name="G25" fmla="+- 8172 10800 0"/>
                  <a:gd name="G26" fmla="?: G9 G17 G25"/>
                  <a:gd name="G27" fmla="?: G9 0 21600"/>
                  <a:gd name="G28" fmla="cos 10800 -10749653"/>
                  <a:gd name="G29" fmla="sin 10800 -10749653"/>
                  <a:gd name="G30" fmla="sin 8172 -1074965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49653 G34 0"/>
                  <a:gd name="G36" fmla="?: G6 G35 G31"/>
                  <a:gd name="G37" fmla="+- 21600 0 G36"/>
                  <a:gd name="G38" fmla="?: G4 0 G33"/>
                  <a:gd name="G39" fmla="?: -1074965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80 w 21600"/>
                  <a:gd name="T15" fmla="*/ 8189 h 21600"/>
                  <a:gd name="T16" fmla="*/ 10800 w 21600"/>
                  <a:gd name="T17" fmla="*/ 2628 h 21600"/>
                  <a:gd name="T18" fmla="*/ 19920 w 21600"/>
                  <a:gd name="T19" fmla="*/ 818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943" y="8551"/>
                    </a:moveTo>
                    <a:cubicBezTo>
                      <a:pt x="3947" y="5044"/>
                      <a:pt x="7152" y="2627"/>
                      <a:pt x="10800" y="2628"/>
                    </a:cubicBezTo>
                    <a:cubicBezTo>
                      <a:pt x="14447" y="2628"/>
                      <a:pt x="17652" y="5044"/>
                      <a:pt x="18656" y="8551"/>
                    </a:cubicBezTo>
                    <a:lnTo>
                      <a:pt x="21183" y="7827"/>
                    </a:lnTo>
                    <a:cubicBezTo>
                      <a:pt x="19856" y="3194"/>
                      <a:pt x="15620" y="-1"/>
                      <a:pt x="10799" y="0"/>
                    </a:cubicBezTo>
                    <a:cubicBezTo>
                      <a:pt x="5979" y="0"/>
                      <a:pt x="1743" y="3194"/>
                      <a:pt x="416" y="782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91" name="グループ化 90"/>
          <p:cNvGrpSpPr/>
          <p:nvPr/>
        </p:nvGrpSpPr>
        <p:grpSpPr>
          <a:xfrm>
            <a:off x="4077788" y="5154714"/>
            <a:ext cx="1744723" cy="655077"/>
            <a:chOff x="2195114" y="3018922"/>
            <a:chExt cx="1744723" cy="655077"/>
          </a:xfrm>
          <a:solidFill>
            <a:srgbClr val="FFC000"/>
          </a:solidFill>
        </p:grpSpPr>
        <p:grpSp>
          <p:nvGrpSpPr>
            <p:cNvPr id="92" name="グループ化 91"/>
            <p:cNvGrpSpPr/>
            <p:nvPr/>
          </p:nvGrpSpPr>
          <p:grpSpPr>
            <a:xfrm rot="900000" flipH="1">
              <a:off x="3110653" y="3018922"/>
              <a:ext cx="829184" cy="655077"/>
              <a:chOff x="483278" y="4970323"/>
              <a:chExt cx="1011280" cy="798937"/>
            </a:xfrm>
            <a:grpFill/>
          </p:grpSpPr>
          <p:sp>
            <p:nvSpPr>
              <p:cNvPr id="96" name="稲妻 95"/>
              <p:cNvSpPr/>
              <p:nvPr/>
            </p:nvSpPr>
            <p:spPr bwMode="auto">
              <a:xfrm>
                <a:off x="483278" y="5229200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稲妻 96"/>
              <p:cNvSpPr/>
              <p:nvPr/>
            </p:nvSpPr>
            <p:spPr bwMode="auto">
              <a:xfrm rot="1800000">
                <a:off x="759857" y="4970323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3" name="グループ化 92"/>
            <p:cNvGrpSpPr/>
            <p:nvPr/>
          </p:nvGrpSpPr>
          <p:grpSpPr>
            <a:xfrm rot="20700000">
              <a:off x="2195114" y="3018922"/>
              <a:ext cx="829184" cy="655077"/>
              <a:chOff x="483278" y="4970323"/>
              <a:chExt cx="1011280" cy="798937"/>
            </a:xfrm>
            <a:grpFill/>
          </p:grpSpPr>
          <p:sp>
            <p:nvSpPr>
              <p:cNvPr id="94" name="稲妻 93"/>
              <p:cNvSpPr/>
              <p:nvPr/>
            </p:nvSpPr>
            <p:spPr bwMode="auto">
              <a:xfrm>
                <a:off x="483278" y="5229200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稲妻 94"/>
              <p:cNvSpPr/>
              <p:nvPr/>
            </p:nvSpPr>
            <p:spPr bwMode="auto">
              <a:xfrm rot="1800000">
                <a:off x="759857" y="4970323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8" name="グループ化 97"/>
          <p:cNvGrpSpPr/>
          <p:nvPr/>
        </p:nvGrpSpPr>
        <p:grpSpPr>
          <a:xfrm>
            <a:off x="6009670" y="1178750"/>
            <a:ext cx="1637570" cy="819220"/>
            <a:chOff x="256324" y="4914165"/>
            <a:chExt cx="1970157" cy="1056163"/>
          </a:xfrm>
          <a:solidFill>
            <a:schemeClr val="bg1">
              <a:lumMod val="50000"/>
            </a:schemeClr>
          </a:solidFill>
        </p:grpSpPr>
        <p:grpSp>
          <p:nvGrpSpPr>
            <p:cNvPr id="99" name="Group 8"/>
            <p:cNvGrpSpPr>
              <a:grpSpLocks/>
            </p:cNvGrpSpPr>
            <p:nvPr/>
          </p:nvGrpSpPr>
          <p:grpSpPr bwMode="auto">
            <a:xfrm rot="16200000">
              <a:off x="583899" y="4586590"/>
              <a:ext cx="1056163" cy="1711313"/>
              <a:chOff x="2184" y="1168"/>
              <a:chExt cx="2297" cy="2297"/>
            </a:xfrm>
            <a:grpFill/>
          </p:grpSpPr>
          <p:sp>
            <p:nvSpPr>
              <p:cNvPr id="105" name="AutoShape 9"/>
              <p:cNvSpPr>
                <a:spLocks noChangeArrowheads="1"/>
              </p:cNvSpPr>
              <p:nvPr/>
            </p:nvSpPr>
            <p:spPr bwMode="auto">
              <a:xfrm>
                <a:off x="2184" y="1168"/>
                <a:ext cx="2297" cy="2297"/>
              </a:xfrm>
              <a:custGeom>
                <a:avLst/>
                <a:gdLst>
                  <a:gd name="G0" fmla="+- 9760 0 0"/>
                  <a:gd name="G1" fmla="+- -10757613 0 0"/>
                  <a:gd name="G2" fmla="+- 0 0 -10757613"/>
                  <a:gd name="T0" fmla="*/ 0 256 1"/>
                  <a:gd name="T1" fmla="*/ 180 256 1"/>
                  <a:gd name="G3" fmla="+- -10757613 T0 T1"/>
                  <a:gd name="T2" fmla="*/ 0 256 1"/>
                  <a:gd name="T3" fmla="*/ 90 256 1"/>
                  <a:gd name="G4" fmla="+- -10757613 T2 T3"/>
                  <a:gd name="G5" fmla="*/ G4 2 1"/>
                  <a:gd name="T4" fmla="*/ 90 256 1"/>
                  <a:gd name="T5" fmla="*/ 0 256 1"/>
                  <a:gd name="G6" fmla="+- -10757613 T4 T5"/>
                  <a:gd name="G7" fmla="*/ G6 2 1"/>
                  <a:gd name="G8" fmla="abs -1075761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760"/>
                  <a:gd name="G18" fmla="*/ 9760 1 2"/>
                  <a:gd name="G19" fmla="+- G18 5400 0"/>
                  <a:gd name="G20" fmla="cos G19 -10757613"/>
                  <a:gd name="G21" fmla="sin G19 -10757613"/>
                  <a:gd name="G22" fmla="+- G20 10800 0"/>
                  <a:gd name="G23" fmla="+- G21 10800 0"/>
                  <a:gd name="G24" fmla="+- 10800 0 G20"/>
                  <a:gd name="G25" fmla="+- 9760 10800 0"/>
                  <a:gd name="G26" fmla="?: G9 G17 G25"/>
                  <a:gd name="G27" fmla="?: G9 0 21600"/>
                  <a:gd name="G28" fmla="cos 10800 -10757613"/>
                  <a:gd name="G29" fmla="sin 10800 -10757613"/>
                  <a:gd name="G30" fmla="sin 9760 -1075761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57613 G34 0"/>
                  <a:gd name="G36" fmla="?: G6 G35 G31"/>
                  <a:gd name="G37" fmla="+- 21600 0 G36"/>
                  <a:gd name="G38" fmla="?: G4 0 G33"/>
                  <a:gd name="G39" fmla="?: -1075761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10 w 21600"/>
                  <a:gd name="T15" fmla="*/ 7992 h 21600"/>
                  <a:gd name="T16" fmla="*/ 10800 w 21600"/>
                  <a:gd name="T17" fmla="*/ 1040 h 21600"/>
                  <a:gd name="T18" fmla="*/ 20690 w 21600"/>
                  <a:gd name="T19" fmla="*/ 799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411" y="8134"/>
                    </a:moveTo>
                    <a:cubicBezTo>
                      <a:pt x="2603" y="3936"/>
                      <a:pt x="6436" y="1039"/>
                      <a:pt x="10800" y="1040"/>
                    </a:cubicBezTo>
                    <a:cubicBezTo>
                      <a:pt x="15163" y="1040"/>
                      <a:pt x="18996" y="3936"/>
                      <a:pt x="20188" y="8134"/>
                    </a:cubicBezTo>
                    <a:lnTo>
                      <a:pt x="21189" y="7849"/>
                    </a:lnTo>
                    <a:cubicBezTo>
                      <a:pt x="19870" y="3205"/>
                      <a:pt x="15628" y="-1"/>
                      <a:pt x="10799" y="0"/>
                    </a:cubicBezTo>
                    <a:cubicBezTo>
                      <a:pt x="5971" y="0"/>
                      <a:pt x="1729" y="3205"/>
                      <a:pt x="410" y="78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6" name="AutoShape 10"/>
              <p:cNvSpPr>
                <a:spLocks noChangeArrowheads="1"/>
              </p:cNvSpPr>
              <p:nvPr/>
            </p:nvSpPr>
            <p:spPr bwMode="auto">
              <a:xfrm>
                <a:off x="2459" y="1444"/>
                <a:ext cx="1746" cy="1744"/>
              </a:xfrm>
              <a:custGeom>
                <a:avLst/>
                <a:gdLst>
                  <a:gd name="G0" fmla="+- 9581 0 0"/>
                  <a:gd name="G1" fmla="+- -10774414 0 0"/>
                  <a:gd name="G2" fmla="+- 0 0 -10774414"/>
                  <a:gd name="T0" fmla="*/ 0 256 1"/>
                  <a:gd name="T1" fmla="*/ 180 256 1"/>
                  <a:gd name="G3" fmla="+- -10774414 T0 T1"/>
                  <a:gd name="T2" fmla="*/ 0 256 1"/>
                  <a:gd name="T3" fmla="*/ 90 256 1"/>
                  <a:gd name="G4" fmla="+- -10774414 T2 T3"/>
                  <a:gd name="G5" fmla="*/ G4 2 1"/>
                  <a:gd name="T4" fmla="*/ 90 256 1"/>
                  <a:gd name="T5" fmla="*/ 0 256 1"/>
                  <a:gd name="G6" fmla="+- -10774414 T4 T5"/>
                  <a:gd name="G7" fmla="*/ G6 2 1"/>
                  <a:gd name="G8" fmla="abs -1077441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581"/>
                  <a:gd name="G18" fmla="*/ 9581 1 2"/>
                  <a:gd name="G19" fmla="+- G18 5400 0"/>
                  <a:gd name="G20" fmla="cos G19 -10774414"/>
                  <a:gd name="G21" fmla="sin G19 -10774414"/>
                  <a:gd name="G22" fmla="+- G20 10800 0"/>
                  <a:gd name="G23" fmla="+- G21 10800 0"/>
                  <a:gd name="G24" fmla="+- 10800 0 G20"/>
                  <a:gd name="G25" fmla="+- 9581 10800 0"/>
                  <a:gd name="G26" fmla="?: G9 G17 G25"/>
                  <a:gd name="G27" fmla="?: G9 0 21600"/>
                  <a:gd name="G28" fmla="cos 10800 -10774414"/>
                  <a:gd name="G29" fmla="sin 10800 -10774414"/>
                  <a:gd name="G30" fmla="sin 9581 -1077441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4414 G34 0"/>
                  <a:gd name="G36" fmla="?: G6 G35 G31"/>
                  <a:gd name="G37" fmla="+- 21600 0 G36"/>
                  <a:gd name="G38" fmla="?: G4 0 G33"/>
                  <a:gd name="G39" fmla="?: -1077441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4 w 21600"/>
                  <a:gd name="T15" fmla="*/ 8060 h 21600"/>
                  <a:gd name="T16" fmla="*/ 10800 w 21600"/>
                  <a:gd name="T17" fmla="*/ 1219 h 21600"/>
                  <a:gd name="T18" fmla="*/ 20616 w 21600"/>
                  <a:gd name="T19" fmla="*/ 806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71" y="8224"/>
                    </a:moveTo>
                    <a:cubicBezTo>
                      <a:pt x="2727" y="4083"/>
                      <a:pt x="6500" y="1218"/>
                      <a:pt x="10800" y="1219"/>
                    </a:cubicBezTo>
                    <a:cubicBezTo>
                      <a:pt x="15099" y="1219"/>
                      <a:pt x="18872" y="4083"/>
                      <a:pt x="20028" y="8224"/>
                    </a:cubicBezTo>
                    <a:lnTo>
                      <a:pt x="21202" y="7896"/>
                    </a:lnTo>
                    <a:cubicBezTo>
                      <a:pt x="19899" y="3228"/>
                      <a:pt x="15646" y="-1"/>
                      <a:pt x="10799" y="0"/>
                    </a:cubicBezTo>
                    <a:cubicBezTo>
                      <a:pt x="5953" y="0"/>
                      <a:pt x="1700" y="3228"/>
                      <a:pt x="397" y="789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7" name="AutoShape 11"/>
              <p:cNvSpPr>
                <a:spLocks noChangeArrowheads="1"/>
              </p:cNvSpPr>
              <p:nvPr/>
            </p:nvSpPr>
            <p:spPr bwMode="auto">
              <a:xfrm>
                <a:off x="2711" y="1695"/>
                <a:ext cx="1242" cy="1242"/>
              </a:xfrm>
              <a:custGeom>
                <a:avLst/>
                <a:gdLst>
                  <a:gd name="G0" fmla="+- 9202 0 0"/>
                  <a:gd name="G1" fmla="+- -10772780 0 0"/>
                  <a:gd name="G2" fmla="+- 0 0 -10772780"/>
                  <a:gd name="T0" fmla="*/ 0 256 1"/>
                  <a:gd name="T1" fmla="*/ 180 256 1"/>
                  <a:gd name="G3" fmla="+- -10772780 T0 T1"/>
                  <a:gd name="T2" fmla="*/ 0 256 1"/>
                  <a:gd name="T3" fmla="*/ 90 256 1"/>
                  <a:gd name="G4" fmla="+- -10772780 T2 T3"/>
                  <a:gd name="G5" fmla="*/ G4 2 1"/>
                  <a:gd name="T4" fmla="*/ 90 256 1"/>
                  <a:gd name="T5" fmla="*/ 0 256 1"/>
                  <a:gd name="G6" fmla="+- -10772780 T4 T5"/>
                  <a:gd name="G7" fmla="*/ G6 2 1"/>
                  <a:gd name="G8" fmla="abs -107727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02"/>
                  <a:gd name="G18" fmla="*/ 9202 1 2"/>
                  <a:gd name="G19" fmla="+- G18 5400 0"/>
                  <a:gd name="G20" fmla="cos G19 -10772780"/>
                  <a:gd name="G21" fmla="sin G19 -10772780"/>
                  <a:gd name="G22" fmla="+- G20 10800 0"/>
                  <a:gd name="G23" fmla="+- G21 10800 0"/>
                  <a:gd name="G24" fmla="+- 10800 0 G20"/>
                  <a:gd name="G25" fmla="+- 9202 10800 0"/>
                  <a:gd name="G26" fmla="?: G9 G17 G25"/>
                  <a:gd name="G27" fmla="?: G9 0 21600"/>
                  <a:gd name="G28" fmla="cos 10800 -10772780"/>
                  <a:gd name="G29" fmla="sin 10800 -10772780"/>
                  <a:gd name="G30" fmla="sin 9202 -107727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2780 G34 0"/>
                  <a:gd name="G36" fmla="?: G6 G35 G31"/>
                  <a:gd name="G37" fmla="+- 21600 0 G36"/>
                  <a:gd name="G38" fmla="?: G4 0 G33"/>
                  <a:gd name="G39" fmla="?: -107727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168 w 21600"/>
                  <a:gd name="T15" fmla="*/ 8107 h 21600"/>
                  <a:gd name="T16" fmla="*/ 10800 w 21600"/>
                  <a:gd name="T17" fmla="*/ 1598 h 21600"/>
                  <a:gd name="T18" fmla="*/ 20432 w 21600"/>
                  <a:gd name="T19" fmla="*/ 81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937" y="8322"/>
                    </a:moveTo>
                    <a:cubicBezTo>
                      <a:pt x="3049" y="4346"/>
                      <a:pt x="6672" y="1597"/>
                      <a:pt x="10800" y="1598"/>
                    </a:cubicBezTo>
                    <a:cubicBezTo>
                      <a:pt x="14927" y="1598"/>
                      <a:pt x="18550" y="4346"/>
                      <a:pt x="19662" y="8322"/>
                    </a:cubicBezTo>
                    <a:lnTo>
                      <a:pt x="21201" y="7891"/>
                    </a:lnTo>
                    <a:cubicBezTo>
                      <a:pt x="19896" y="3226"/>
                      <a:pt x="15644" y="-1"/>
                      <a:pt x="10799" y="0"/>
                    </a:cubicBezTo>
                    <a:cubicBezTo>
                      <a:pt x="5955" y="0"/>
                      <a:pt x="1703" y="3226"/>
                      <a:pt x="398" y="789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8" name="AutoShape 12"/>
              <p:cNvSpPr>
                <a:spLocks noChangeArrowheads="1"/>
              </p:cNvSpPr>
              <p:nvPr/>
            </p:nvSpPr>
            <p:spPr bwMode="auto">
              <a:xfrm>
                <a:off x="2943" y="1927"/>
                <a:ext cx="778" cy="778"/>
              </a:xfrm>
              <a:custGeom>
                <a:avLst/>
                <a:gdLst>
                  <a:gd name="G0" fmla="+- 8172 0 0"/>
                  <a:gd name="G1" fmla="+- -10749653 0 0"/>
                  <a:gd name="G2" fmla="+- 0 0 -10749653"/>
                  <a:gd name="T0" fmla="*/ 0 256 1"/>
                  <a:gd name="T1" fmla="*/ 180 256 1"/>
                  <a:gd name="G3" fmla="+- -10749653 T0 T1"/>
                  <a:gd name="T2" fmla="*/ 0 256 1"/>
                  <a:gd name="T3" fmla="*/ 90 256 1"/>
                  <a:gd name="G4" fmla="+- -10749653 T2 T3"/>
                  <a:gd name="G5" fmla="*/ G4 2 1"/>
                  <a:gd name="T4" fmla="*/ 90 256 1"/>
                  <a:gd name="T5" fmla="*/ 0 256 1"/>
                  <a:gd name="G6" fmla="+- -10749653 T4 T5"/>
                  <a:gd name="G7" fmla="*/ G6 2 1"/>
                  <a:gd name="G8" fmla="abs -1074965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72"/>
                  <a:gd name="G18" fmla="*/ 8172 1 2"/>
                  <a:gd name="G19" fmla="+- G18 5400 0"/>
                  <a:gd name="G20" fmla="cos G19 -10749653"/>
                  <a:gd name="G21" fmla="sin G19 -10749653"/>
                  <a:gd name="G22" fmla="+- G20 10800 0"/>
                  <a:gd name="G23" fmla="+- G21 10800 0"/>
                  <a:gd name="G24" fmla="+- 10800 0 G20"/>
                  <a:gd name="G25" fmla="+- 8172 10800 0"/>
                  <a:gd name="G26" fmla="?: G9 G17 G25"/>
                  <a:gd name="G27" fmla="?: G9 0 21600"/>
                  <a:gd name="G28" fmla="cos 10800 -10749653"/>
                  <a:gd name="G29" fmla="sin 10800 -10749653"/>
                  <a:gd name="G30" fmla="sin 8172 -1074965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49653 G34 0"/>
                  <a:gd name="G36" fmla="?: G6 G35 G31"/>
                  <a:gd name="G37" fmla="+- 21600 0 G36"/>
                  <a:gd name="G38" fmla="?: G4 0 G33"/>
                  <a:gd name="G39" fmla="?: -1074965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80 w 21600"/>
                  <a:gd name="T15" fmla="*/ 8189 h 21600"/>
                  <a:gd name="T16" fmla="*/ 10800 w 21600"/>
                  <a:gd name="T17" fmla="*/ 2628 h 21600"/>
                  <a:gd name="T18" fmla="*/ 19920 w 21600"/>
                  <a:gd name="T19" fmla="*/ 818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943" y="8551"/>
                    </a:moveTo>
                    <a:cubicBezTo>
                      <a:pt x="3947" y="5044"/>
                      <a:pt x="7152" y="2627"/>
                      <a:pt x="10800" y="2628"/>
                    </a:cubicBezTo>
                    <a:cubicBezTo>
                      <a:pt x="14447" y="2628"/>
                      <a:pt x="17652" y="5044"/>
                      <a:pt x="18656" y="8551"/>
                    </a:cubicBezTo>
                    <a:lnTo>
                      <a:pt x="21183" y="7827"/>
                    </a:lnTo>
                    <a:cubicBezTo>
                      <a:pt x="19856" y="3194"/>
                      <a:pt x="15620" y="-1"/>
                      <a:pt x="10799" y="0"/>
                    </a:cubicBezTo>
                    <a:cubicBezTo>
                      <a:pt x="5979" y="0"/>
                      <a:pt x="1743" y="3194"/>
                      <a:pt x="416" y="782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00" name="Group 8"/>
            <p:cNvGrpSpPr>
              <a:grpSpLocks/>
            </p:cNvGrpSpPr>
            <p:nvPr/>
          </p:nvGrpSpPr>
          <p:grpSpPr bwMode="auto">
            <a:xfrm rot="5400000" flipH="1">
              <a:off x="842743" y="4586590"/>
              <a:ext cx="1056163" cy="1711313"/>
              <a:chOff x="2184" y="1168"/>
              <a:chExt cx="2297" cy="2297"/>
            </a:xfrm>
            <a:grpFill/>
          </p:grpSpPr>
          <p:sp>
            <p:nvSpPr>
              <p:cNvPr id="101" name="AutoShape 9"/>
              <p:cNvSpPr>
                <a:spLocks noChangeArrowheads="1"/>
              </p:cNvSpPr>
              <p:nvPr/>
            </p:nvSpPr>
            <p:spPr bwMode="auto">
              <a:xfrm>
                <a:off x="2184" y="1168"/>
                <a:ext cx="2297" cy="2297"/>
              </a:xfrm>
              <a:custGeom>
                <a:avLst/>
                <a:gdLst>
                  <a:gd name="G0" fmla="+- 9760 0 0"/>
                  <a:gd name="G1" fmla="+- -10757613 0 0"/>
                  <a:gd name="G2" fmla="+- 0 0 -10757613"/>
                  <a:gd name="T0" fmla="*/ 0 256 1"/>
                  <a:gd name="T1" fmla="*/ 180 256 1"/>
                  <a:gd name="G3" fmla="+- -10757613 T0 T1"/>
                  <a:gd name="T2" fmla="*/ 0 256 1"/>
                  <a:gd name="T3" fmla="*/ 90 256 1"/>
                  <a:gd name="G4" fmla="+- -10757613 T2 T3"/>
                  <a:gd name="G5" fmla="*/ G4 2 1"/>
                  <a:gd name="T4" fmla="*/ 90 256 1"/>
                  <a:gd name="T5" fmla="*/ 0 256 1"/>
                  <a:gd name="G6" fmla="+- -10757613 T4 T5"/>
                  <a:gd name="G7" fmla="*/ G6 2 1"/>
                  <a:gd name="G8" fmla="abs -1075761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760"/>
                  <a:gd name="G18" fmla="*/ 9760 1 2"/>
                  <a:gd name="G19" fmla="+- G18 5400 0"/>
                  <a:gd name="G20" fmla="cos G19 -10757613"/>
                  <a:gd name="G21" fmla="sin G19 -10757613"/>
                  <a:gd name="G22" fmla="+- G20 10800 0"/>
                  <a:gd name="G23" fmla="+- G21 10800 0"/>
                  <a:gd name="G24" fmla="+- 10800 0 G20"/>
                  <a:gd name="G25" fmla="+- 9760 10800 0"/>
                  <a:gd name="G26" fmla="?: G9 G17 G25"/>
                  <a:gd name="G27" fmla="?: G9 0 21600"/>
                  <a:gd name="G28" fmla="cos 10800 -10757613"/>
                  <a:gd name="G29" fmla="sin 10800 -10757613"/>
                  <a:gd name="G30" fmla="sin 9760 -1075761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57613 G34 0"/>
                  <a:gd name="G36" fmla="?: G6 G35 G31"/>
                  <a:gd name="G37" fmla="+- 21600 0 G36"/>
                  <a:gd name="G38" fmla="?: G4 0 G33"/>
                  <a:gd name="G39" fmla="?: -1075761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10 w 21600"/>
                  <a:gd name="T15" fmla="*/ 7992 h 21600"/>
                  <a:gd name="T16" fmla="*/ 10800 w 21600"/>
                  <a:gd name="T17" fmla="*/ 1040 h 21600"/>
                  <a:gd name="T18" fmla="*/ 20690 w 21600"/>
                  <a:gd name="T19" fmla="*/ 799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411" y="8134"/>
                    </a:moveTo>
                    <a:cubicBezTo>
                      <a:pt x="2603" y="3936"/>
                      <a:pt x="6436" y="1039"/>
                      <a:pt x="10800" y="1040"/>
                    </a:cubicBezTo>
                    <a:cubicBezTo>
                      <a:pt x="15163" y="1040"/>
                      <a:pt x="18996" y="3936"/>
                      <a:pt x="20188" y="8134"/>
                    </a:cubicBezTo>
                    <a:lnTo>
                      <a:pt x="21189" y="7849"/>
                    </a:lnTo>
                    <a:cubicBezTo>
                      <a:pt x="19870" y="3205"/>
                      <a:pt x="15628" y="-1"/>
                      <a:pt x="10799" y="0"/>
                    </a:cubicBezTo>
                    <a:cubicBezTo>
                      <a:pt x="5971" y="0"/>
                      <a:pt x="1729" y="3205"/>
                      <a:pt x="410" y="78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2" name="AutoShape 10"/>
              <p:cNvSpPr>
                <a:spLocks noChangeArrowheads="1"/>
              </p:cNvSpPr>
              <p:nvPr/>
            </p:nvSpPr>
            <p:spPr bwMode="auto">
              <a:xfrm>
                <a:off x="2459" y="1444"/>
                <a:ext cx="1746" cy="1744"/>
              </a:xfrm>
              <a:custGeom>
                <a:avLst/>
                <a:gdLst>
                  <a:gd name="G0" fmla="+- 9581 0 0"/>
                  <a:gd name="G1" fmla="+- -10774414 0 0"/>
                  <a:gd name="G2" fmla="+- 0 0 -10774414"/>
                  <a:gd name="T0" fmla="*/ 0 256 1"/>
                  <a:gd name="T1" fmla="*/ 180 256 1"/>
                  <a:gd name="G3" fmla="+- -10774414 T0 T1"/>
                  <a:gd name="T2" fmla="*/ 0 256 1"/>
                  <a:gd name="T3" fmla="*/ 90 256 1"/>
                  <a:gd name="G4" fmla="+- -10774414 T2 T3"/>
                  <a:gd name="G5" fmla="*/ G4 2 1"/>
                  <a:gd name="T4" fmla="*/ 90 256 1"/>
                  <a:gd name="T5" fmla="*/ 0 256 1"/>
                  <a:gd name="G6" fmla="+- -10774414 T4 T5"/>
                  <a:gd name="G7" fmla="*/ G6 2 1"/>
                  <a:gd name="G8" fmla="abs -1077441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581"/>
                  <a:gd name="G18" fmla="*/ 9581 1 2"/>
                  <a:gd name="G19" fmla="+- G18 5400 0"/>
                  <a:gd name="G20" fmla="cos G19 -10774414"/>
                  <a:gd name="G21" fmla="sin G19 -10774414"/>
                  <a:gd name="G22" fmla="+- G20 10800 0"/>
                  <a:gd name="G23" fmla="+- G21 10800 0"/>
                  <a:gd name="G24" fmla="+- 10800 0 G20"/>
                  <a:gd name="G25" fmla="+- 9581 10800 0"/>
                  <a:gd name="G26" fmla="?: G9 G17 G25"/>
                  <a:gd name="G27" fmla="?: G9 0 21600"/>
                  <a:gd name="G28" fmla="cos 10800 -10774414"/>
                  <a:gd name="G29" fmla="sin 10800 -10774414"/>
                  <a:gd name="G30" fmla="sin 9581 -1077441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4414 G34 0"/>
                  <a:gd name="G36" fmla="?: G6 G35 G31"/>
                  <a:gd name="G37" fmla="+- 21600 0 G36"/>
                  <a:gd name="G38" fmla="?: G4 0 G33"/>
                  <a:gd name="G39" fmla="?: -1077441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4 w 21600"/>
                  <a:gd name="T15" fmla="*/ 8060 h 21600"/>
                  <a:gd name="T16" fmla="*/ 10800 w 21600"/>
                  <a:gd name="T17" fmla="*/ 1219 h 21600"/>
                  <a:gd name="T18" fmla="*/ 20616 w 21600"/>
                  <a:gd name="T19" fmla="*/ 806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71" y="8224"/>
                    </a:moveTo>
                    <a:cubicBezTo>
                      <a:pt x="2727" y="4083"/>
                      <a:pt x="6500" y="1218"/>
                      <a:pt x="10800" y="1219"/>
                    </a:cubicBezTo>
                    <a:cubicBezTo>
                      <a:pt x="15099" y="1219"/>
                      <a:pt x="18872" y="4083"/>
                      <a:pt x="20028" y="8224"/>
                    </a:cubicBezTo>
                    <a:lnTo>
                      <a:pt x="21202" y="7896"/>
                    </a:lnTo>
                    <a:cubicBezTo>
                      <a:pt x="19899" y="3228"/>
                      <a:pt x="15646" y="-1"/>
                      <a:pt x="10799" y="0"/>
                    </a:cubicBezTo>
                    <a:cubicBezTo>
                      <a:pt x="5953" y="0"/>
                      <a:pt x="1700" y="3228"/>
                      <a:pt x="397" y="789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3" name="AutoShape 11"/>
              <p:cNvSpPr>
                <a:spLocks noChangeArrowheads="1"/>
              </p:cNvSpPr>
              <p:nvPr/>
            </p:nvSpPr>
            <p:spPr bwMode="auto">
              <a:xfrm>
                <a:off x="2711" y="1695"/>
                <a:ext cx="1242" cy="1242"/>
              </a:xfrm>
              <a:custGeom>
                <a:avLst/>
                <a:gdLst>
                  <a:gd name="G0" fmla="+- 9202 0 0"/>
                  <a:gd name="G1" fmla="+- -10772780 0 0"/>
                  <a:gd name="G2" fmla="+- 0 0 -10772780"/>
                  <a:gd name="T0" fmla="*/ 0 256 1"/>
                  <a:gd name="T1" fmla="*/ 180 256 1"/>
                  <a:gd name="G3" fmla="+- -10772780 T0 T1"/>
                  <a:gd name="T2" fmla="*/ 0 256 1"/>
                  <a:gd name="T3" fmla="*/ 90 256 1"/>
                  <a:gd name="G4" fmla="+- -10772780 T2 T3"/>
                  <a:gd name="G5" fmla="*/ G4 2 1"/>
                  <a:gd name="T4" fmla="*/ 90 256 1"/>
                  <a:gd name="T5" fmla="*/ 0 256 1"/>
                  <a:gd name="G6" fmla="+- -10772780 T4 T5"/>
                  <a:gd name="G7" fmla="*/ G6 2 1"/>
                  <a:gd name="G8" fmla="abs -107727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02"/>
                  <a:gd name="G18" fmla="*/ 9202 1 2"/>
                  <a:gd name="G19" fmla="+- G18 5400 0"/>
                  <a:gd name="G20" fmla="cos G19 -10772780"/>
                  <a:gd name="G21" fmla="sin G19 -10772780"/>
                  <a:gd name="G22" fmla="+- G20 10800 0"/>
                  <a:gd name="G23" fmla="+- G21 10800 0"/>
                  <a:gd name="G24" fmla="+- 10800 0 G20"/>
                  <a:gd name="G25" fmla="+- 9202 10800 0"/>
                  <a:gd name="G26" fmla="?: G9 G17 G25"/>
                  <a:gd name="G27" fmla="?: G9 0 21600"/>
                  <a:gd name="G28" fmla="cos 10800 -10772780"/>
                  <a:gd name="G29" fmla="sin 10800 -10772780"/>
                  <a:gd name="G30" fmla="sin 9202 -107727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2780 G34 0"/>
                  <a:gd name="G36" fmla="?: G6 G35 G31"/>
                  <a:gd name="G37" fmla="+- 21600 0 G36"/>
                  <a:gd name="G38" fmla="?: G4 0 G33"/>
                  <a:gd name="G39" fmla="?: -107727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168 w 21600"/>
                  <a:gd name="T15" fmla="*/ 8107 h 21600"/>
                  <a:gd name="T16" fmla="*/ 10800 w 21600"/>
                  <a:gd name="T17" fmla="*/ 1598 h 21600"/>
                  <a:gd name="T18" fmla="*/ 20432 w 21600"/>
                  <a:gd name="T19" fmla="*/ 81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937" y="8322"/>
                    </a:moveTo>
                    <a:cubicBezTo>
                      <a:pt x="3049" y="4346"/>
                      <a:pt x="6672" y="1597"/>
                      <a:pt x="10800" y="1598"/>
                    </a:cubicBezTo>
                    <a:cubicBezTo>
                      <a:pt x="14927" y="1598"/>
                      <a:pt x="18550" y="4346"/>
                      <a:pt x="19662" y="8322"/>
                    </a:cubicBezTo>
                    <a:lnTo>
                      <a:pt x="21201" y="7891"/>
                    </a:lnTo>
                    <a:cubicBezTo>
                      <a:pt x="19896" y="3226"/>
                      <a:pt x="15644" y="-1"/>
                      <a:pt x="10799" y="0"/>
                    </a:cubicBezTo>
                    <a:cubicBezTo>
                      <a:pt x="5955" y="0"/>
                      <a:pt x="1703" y="3226"/>
                      <a:pt x="398" y="789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04" name="AutoShape 12"/>
              <p:cNvSpPr>
                <a:spLocks noChangeArrowheads="1"/>
              </p:cNvSpPr>
              <p:nvPr/>
            </p:nvSpPr>
            <p:spPr bwMode="auto">
              <a:xfrm>
                <a:off x="2943" y="1927"/>
                <a:ext cx="778" cy="778"/>
              </a:xfrm>
              <a:custGeom>
                <a:avLst/>
                <a:gdLst>
                  <a:gd name="G0" fmla="+- 8172 0 0"/>
                  <a:gd name="G1" fmla="+- -10749653 0 0"/>
                  <a:gd name="G2" fmla="+- 0 0 -10749653"/>
                  <a:gd name="T0" fmla="*/ 0 256 1"/>
                  <a:gd name="T1" fmla="*/ 180 256 1"/>
                  <a:gd name="G3" fmla="+- -10749653 T0 T1"/>
                  <a:gd name="T2" fmla="*/ 0 256 1"/>
                  <a:gd name="T3" fmla="*/ 90 256 1"/>
                  <a:gd name="G4" fmla="+- -10749653 T2 T3"/>
                  <a:gd name="G5" fmla="*/ G4 2 1"/>
                  <a:gd name="T4" fmla="*/ 90 256 1"/>
                  <a:gd name="T5" fmla="*/ 0 256 1"/>
                  <a:gd name="G6" fmla="+- -10749653 T4 T5"/>
                  <a:gd name="G7" fmla="*/ G6 2 1"/>
                  <a:gd name="G8" fmla="abs -1074965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72"/>
                  <a:gd name="G18" fmla="*/ 8172 1 2"/>
                  <a:gd name="G19" fmla="+- G18 5400 0"/>
                  <a:gd name="G20" fmla="cos G19 -10749653"/>
                  <a:gd name="G21" fmla="sin G19 -10749653"/>
                  <a:gd name="G22" fmla="+- G20 10800 0"/>
                  <a:gd name="G23" fmla="+- G21 10800 0"/>
                  <a:gd name="G24" fmla="+- 10800 0 G20"/>
                  <a:gd name="G25" fmla="+- 8172 10800 0"/>
                  <a:gd name="G26" fmla="?: G9 G17 G25"/>
                  <a:gd name="G27" fmla="?: G9 0 21600"/>
                  <a:gd name="G28" fmla="cos 10800 -10749653"/>
                  <a:gd name="G29" fmla="sin 10800 -10749653"/>
                  <a:gd name="G30" fmla="sin 8172 -1074965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49653 G34 0"/>
                  <a:gd name="G36" fmla="?: G6 G35 G31"/>
                  <a:gd name="G37" fmla="+- 21600 0 G36"/>
                  <a:gd name="G38" fmla="?: G4 0 G33"/>
                  <a:gd name="G39" fmla="?: -1074965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80 w 21600"/>
                  <a:gd name="T15" fmla="*/ 8189 h 21600"/>
                  <a:gd name="T16" fmla="*/ 10800 w 21600"/>
                  <a:gd name="T17" fmla="*/ 2628 h 21600"/>
                  <a:gd name="T18" fmla="*/ 19920 w 21600"/>
                  <a:gd name="T19" fmla="*/ 818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943" y="8551"/>
                    </a:moveTo>
                    <a:cubicBezTo>
                      <a:pt x="3947" y="5044"/>
                      <a:pt x="7152" y="2627"/>
                      <a:pt x="10800" y="2628"/>
                    </a:cubicBezTo>
                    <a:cubicBezTo>
                      <a:pt x="14447" y="2628"/>
                      <a:pt x="17652" y="5044"/>
                      <a:pt x="18656" y="8551"/>
                    </a:cubicBezTo>
                    <a:lnTo>
                      <a:pt x="21183" y="7827"/>
                    </a:lnTo>
                    <a:cubicBezTo>
                      <a:pt x="19856" y="3194"/>
                      <a:pt x="15620" y="-1"/>
                      <a:pt x="10799" y="0"/>
                    </a:cubicBezTo>
                    <a:cubicBezTo>
                      <a:pt x="5979" y="0"/>
                      <a:pt x="1743" y="3194"/>
                      <a:pt x="416" y="782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09" name="グループ化 108"/>
          <p:cNvGrpSpPr/>
          <p:nvPr/>
        </p:nvGrpSpPr>
        <p:grpSpPr>
          <a:xfrm>
            <a:off x="5950976" y="5154714"/>
            <a:ext cx="1744723" cy="655077"/>
            <a:chOff x="2195114" y="3018922"/>
            <a:chExt cx="1744723" cy="655077"/>
          </a:xfrm>
          <a:solidFill>
            <a:schemeClr val="bg1">
              <a:lumMod val="50000"/>
            </a:schemeClr>
          </a:solidFill>
        </p:grpSpPr>
        <p:grpSp>
          <p:nvGrpSpPr>
            <p:cNvPr id="110" name="グループ化 109"/>
            <p:cNvGrpSpPr/>
            <p:nvPr/>
          </p:nvGrpSpPr>
          <p:grpSpPr>
            <a:xfrm rot="900000" flipH="1">
              <a:off x="3110653" y="3018922"/>
              <a:ext cx="829184" cy="655077"/>
              <a:chOff x="483278" y="4970323"/>
              <a:chExt cx="1011280" cy="798937"/>
            </a:xfrm>
            <a:grpFill/>
          </p:grpSpPr>
          <p:sp>
            <p:nvSpPr>
              <p:cNvPr id="114" name="稲妻 113"/>
              <p:cNvSpPr/>
              <p:nvPr/>
            </p:nvSpPr>
            <p:spPr bwMode="auto">
              <a:xfrm>
                <a:off x="483278" y="5229200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稲妻 114"/>
              <p:cNvSpPr/>
              <p:nvPr/>
            </p:nvSpPr>
            <p:spPr bwMode="auto">
              <a:xfrm rot="1800000">
                <a:off x="759857" y="4970323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1" name="グループ化 110"/>
            <p:cNvGrpSpPr/>
            <p:nvPr/>
          </p:nvGrpSpPr>
          <p:grpSpPr>
            <a:xfrm rot="20700000">
              <a:off x="2195114" y="3018922"/>
              <a:ext cx="829184" cy="655077"/>
              <a:chOff x="483278" y="4970323"/>
              <a:chExt cx="1011280" cy="798937"/>
            </a:xfrm>
            <a:grpFill/>
          </p:grpSpPr>
          <p:sp>
            <p:nvSpPr>
              <p:cNvPr id="112" name="稲妻 111"/>
              <p:cNvSpPr/>
              <p:nvPr/>
            </p:nvSpPr>
            <p:spPr bwMode="auto">
              <a:xfrm>
                <a:off x="483278" y="5229200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稲妻 112"/>
              <p:cNvSpPr/>
              <p:nvPr/>
            </p:nvSpPr>
            <p:spPr bwMode="auto">
              <a:xfrm rot="1800000">
                <a:off x="759857" y="4970323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16" name="グループ化 115"/>
          <p:cNvGrpSpPr/>
          <p:nvPr/>
        </p:nvGrpSpPr>
        <p:grpSpPr>
          <a:xfrm>
            <a:off x="7891736" y="1178750"/>
            <a:ext cx="1637570" cy="819220"/>
            <a:chOff x="256324" y="4914165"/>
            <a:chExt cx="1970157" cy="1056163"/>
          </a:xfrm>
          <a:solidFill>
            <a:schemeClr val="tx1"/>
          </a:solidFill>
        </p:grpSpPr>
        <p:grpSp>
          <p:nvGrpSpPr>
            <p:cNvPr id="117" name="Group 8"/>
            <p:cNvGrpSpPr>
              <a:grpSpLocks/>
            </p:cNvGrpSpPr>
            <p:nvPr/>
          </p:nvGrpSpPr>
          <p:grpSpPr bwMode="auto">
            <a:xfrm rot="16200000">
              <a:off x="583899" y="4586590"/>
              <a:ext cx="1056163" cy="1711313"/>
              <a:chOff x="2184" y="1168"/>
              <a:chExt cx="2297" cy="2297"/>
            </a:xfrm>
            <a:grpFill/>
          </p:grpSpPr>
          <p:sp>
            <p:nvSpPr>
              <p:cNvPr id="123" name="AutoShape 9"/>
              <p:cNvSpPr>
                <a:spLocks noChangeArrowheads="1"/>
              </p:cNvSpPr>
              <p:nvPr/>
            </p:nvSpPr>
            <p:spPr bwMode="auto">
              <a:xfrm>
                <a:off x="2184" y="1168"/>
                <a:ext cx="2297" cy="2297"/>
              </a:xfrm>
              <a:custGeom>
                <a:avLst/>
                <a:gdLst>
                  <a:gd name="G0" fmla="+- 9760 0 0"/>
                  <a:gd name="G1" fmla="+- -10757613 0 0"/>
                  <a:gd name="G2" fmla="+- 0 0 -10757613"/>
                  <a:gd name="T0" fmla="*/ 0 256 1"/>
                  <a:gd name="T1" fmla="*/ 180 256 1"/>
                  <a:gd name="G3" fmla="+- -10757613 T0 T1"/>
                  <a:gd name="T2" fmla="*/ 0 256 1"/>
                  <a:gd name="T3" fmla="*/ 90 256 1"/>
                  <a:gd name="G4" fmla="+- -10757613 T2 T3"/>
                  <a:gd name="G5" fmla="*/ G4 2 1"/>
                  <a:gd name="T4" fmla="*/ 90 256 1"/>
                  <a:gd name="T5" fmla="*/ 0 256 1"/>
                  <a:gd name="G6" fmla="+- -10757613 T4 T5"/>
                  <a:gd name="G7" fmla="*/ G6 2 1"/>
                  <a:gd name="G8" fmla="abs -1075761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760"/>
                  <a:gd name="G18" fmla="*/ 9760 1 2"/>
                  <a:gd name="G19" fmla="+- G18 5400 0"/>
                  <a:gd name="G20" fmla="cos G19 -10757613"/>
                  <a:gd name="G21" fmla="sin G19 -10757613"/>
                  <a:gd name="G22" fmla="+- G20 10800 0"/>
                  <a:gd name="G23" fmla="+- G21 10800 0"/>
                  <a:gd name="G24" fmla="+- 10800 0 G20"/>
                  <a:gd name="G25" fmla="+- 9760 10800 0"/>
                  <a:gd name="G26" fmla="?: G9 G17 G25"/>
                  <a:gd name="G27" fmla="?: G9 0 21600"/>
                  <a:gd name="G28" fmla="cos 10800 -10757613"/>
                  <a:gd name="G29" fmla="sin 10800 -10757613"/>
                  <a:gd name="G30" fmla="sin 9760 -1075761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57613 G34 0"/>
                  <a:gd name="G36" fmla="?: G6 G35 G31"/>
                  <a:gd name="G37" fmla="+- 21600 0 G36"/>
                  <a:gd name="G38" fmla="?: G4 0 G33"/>
                  <a:gd name="G39" fmla="?: -1075761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10 w 21600"/>
                  <a:gd name="T15" fmla="*/ 7992 h 21600"/>
                  <a:gd name="T16" fmla="*/ 10800 w 21600"/>
                  <a:gd name="T17" fmla="*/ 1040 h 21600"/>
                  <a:gd name="T18" fmla="*/ 20690 w 21600"/>
                  <a:gd name="T19" fmla="*/ 799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411" y="8134"/>
                    </a:moveTo>
                    <a:cubicBezTo>
                      <a:pt x="2603" y="3936"/>
                      <a:pt x="6436" y="1039"/>
                      <a:pt x="10800" y="1040"/>
                    </a:cubicBezTo>
                    <a:cubicBezTo>
                      <a:pt x="15163" y="1040"/>
                      <a:pt x="18996" y="3936"/>
                      <a:pt x="20188" y="8134"/>
                    </a:cubicBezTo>
                    <a:lnTo>
                      <a:pt x="21189" y="7849"/>
                    </a:lnTo>
                    <a:cubicBezTo>
                      <a:pt x="19870" y="3205"/>
                      <a:pt x="15628" y="-1"/>
                      <a:pt x="10799" y="0"/>
                    </a:cubicBezTo>
                    <a:cubicBezTo>
                      <a:pt x="5971" y="0"/>
                      <a:pt x="1729" y="3205"/>
                      <a:pt x="410" y="78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4" name="AutoShape 10"/>
              <p:cNvSpPr>
                <a:spLocks noChangeArrowheads="1"/>
              </p:cNvSpPr>
              <p:nvPr/>
            </p:nvSpPr>
            <p:spPr bwMode="auto">
              <a:xfrm>
                <a:off x="2459" y="1444"/>
                <a:ext cx="1746" cy="1744"/>
              </a:xfrm>
              <a:custGeom>
                <a:avLst/>
                <a:gdLst>
                  <a:gd name="G0" fmla="+- 9581 0 0"/>
                  <a:gd name="G1" fmla="+- -10774414 0 0"/>
                  <a:gd name="G2" fmla="+- 0 0 -10774414"/>
                  <a:gd name="T0" fmla="*/ 0 256 1"/>
                  <a:gd name="T1" fmla="*/ 180 256 1"/>
                  <a:gd name="G3" fmla="+- -10774414 T0 T1"/>
                  <a:gd name="T2" fmla="*/ 0 256 1"/>
                  <a:gd name="T3" fmla="*/ 90 256 1"/>
                  <a:gd name="G4" fmla="+- -10774414 T2 T3"/>
                  <a:gd name="G5" fmla="*/ G4 2 1"/>
                  <a:gd name="T4" fmla="*/ 90 256 1"/>
                  <a:gd name="T5" fmla="*/ 0 256 1"/>
                  <a:gd name="G6" fmla="+- -10774414 T4 T5"/>
                  <a:gd name="G7" fmla="*/ G6 2 1"/>
                  <a:gd name="G8" fmla="abs -1077441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581"/>
                  <a:gd name="G18" fmla="*/ 9581 1 2"/>
                  <a:gd name="G19" fmla="+- G18 5400 0"/>
                  <a:gd name="G20" fmla="cos G19 -10774414"/>
                  <a:gd name="G21" fmla="sin G19 -10774414"/>
                  <a:gd name="G22" fmla="+- G20 10800 0"/>
                  <a:gd name="G23" fmla="+- G21 10800 0"/>
                  <a:gd name="G24" fmla="+- 10800 0 G20"/>
                  <a:gd name="G25" fmla="+- 9581 10800 0"/>
                  <a:gd name="G26" fmla="?: G9 G17 G25"/>
                  <a:gd name="G27" fmla="?: G9 0 21600"/>
                  <a:gd name="G28" fmla="cos 10800 -10774414"/>
                  <a:gd name="G29" fmla="sin 10800 -10774414"/>
                  <a:gd name="G30" fmla="sin 9581 -1077441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4414 G34 0"/>
                  <a:gd name="G36" fmla="?: G6 G35 G31"/>
                  <a:gd name="G37" fmla="+- 21600 0 G36"/>
                  <a:gd name="G38" fmla="?: G4 0 G33"/>
                  <a:gd name="G39" fmla="?: -1077441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4 w 21600"/>
                  <a:gd name="T15" fmla="*/ 8060 h 21600"/>
                  <a:gd name="T16" fmla="*/ 10800 w 21600"/>
                  <a:gd name="T17" fmla="*/ 1219 h 21600"/>
                  <a:gd name="T18" fmla="*/ 20616 w 21600"/>
                  <a:gd name="T19" fmla="*/ 806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71" y="8224"/>
                    </a:moveTo>
                    <a:cubicBezTo>
                      <a:pt x="2727" y="4083"/>
                      <a:pt x="6500" y="1218"/>
                      <a:pt x="10800" y="1219"/>
                    </a:cubicBezTo>
                    <a:cubicBezTo>
                      <a:pt x="15099" y="1219"/>
                      <a:pt x="18872" y="4083"/>
                      <a:pt x="20028" y="8224"/>
                    </a:cubicBezTo>
                    <a:lnTo>
                      <a:pt x="21202" y="7896"/>
                    </a:lnTo>
                    <a:cubicBezTo>
                      <a:pt x="19899" y="3228"/>
                      <a:pt x="15646" y="-1"/>
                      <a:pt x="10799" y="0"/>
                    </a:cubicBezTo>
                    <a:cubicBezTo>
                      <a:pt x="5953" y="0"/>
                      <a:pt x="1700" y="3228"/>
                      <a:pt x="397" y="789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5" name="AutoShape 11"/>
              <p:cNvSpPr>
                <a:spLocks noChangeArrowheads="1"/>
              </p:cNvSpPr>
              <p:nvPr/>
            </p:nvSpPr>
            <p:spPr bwMode="auto">
              <a:xfrm>
                <a:off x="2711" y="1695"/>
                <a:ext cx="1242" cy="1242"/>
              </a:xfrm>
              <a:custGeom>
                <a:avLst/>
                <a:gdLst>
                  <a:gd name="G0" fmla="+- 9202 0 0"/>
                  <a:gd name="G1" fmla="+- -10772780 0 0"/>
                  <a:gd name="G2" fmla="+- 0 0 -10772780"/>
                  <a:gd name="T0" fmla="*/ 0 256 1"/>
                  <a:gd name="T1" fmla="*/ 180 256 1"/>
                  <a:gd name="G3" fmla="+- -10772780 T0 T1"/>
                  <a:gd name="T2" fmla="*/ 0 256 1"/>
                  <a:gd name="T3" fmla="*/ 90 256 1"/>
                  <a:gd name="G4" fmla="+- -10772780 T2 T3"/>
                  <a:gd name="G5" fmla="*/ G4 2 1"/>
                  <a:gd name="T4" fmla="*/ 90 256 1"/>
                  <a:gd name="T5" fmla="*/ 0 256 1"/>
                  <a:gd name="G6" fmla="+- -10772780 T4 T5"/>
                  <a:gd name="G7" fmla="*/ G6 2 1"/>
                  <a:gd name="G8" fmla="abs -107727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02"/>
                  <a:gd name="G18" fmla="*/ 9202 1 2"/>
                  <a:gd name="G19" fmla="+- G18 5400 0"/>
                  <a:gd name="G20" fmla="cos G19 -10772780"/>
                  <a:gd name="G21" fmla="sin G19 -10772780"/>
                  <a:gd name="G22" fmla="+- G20 10800 0"/>
                  <a:gd name="G23" fmla="+- G21 10800 0"/>
                  <a:gd name="G24" fmla="+- 10800 0 G20"/>
                  <a:gd name="G25" fmla="+- 9202 10800 0"/>
                  <a:gd name="G26" fmla="?: G9 G17 G25"/>
                  <a:gd name="G27" fmla="?: G9 0 21600"/>
                  <a:gd name="G28" fmla="cos 10800 -10772780"/>
                  <a:gd name="G29" fmla="sin 10800 -10772780"/>
                  <a:gd name="G30" fmla="sin 9202 -107727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2780 G34 0"/>
                  <a:gd name="G36" fmla="?: G6 G35 G31"/>
                  <a:gd name="G37" fmla="+- 21600 0 G36"/>
                  <a:gd name="G38" fmla="?: G4 0 G33"/>
                  <a:gd name="G39" fmla="?: -107727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168 w 21600"/>
                  <a:gd name="T15" fmla="*/ 8107 h 21600"/>
                  <a:gd name="T16" fmla="*/ 10800 w 21600"/>
                  <a:gd name="T17" fmla="*/ 1598 h 21600"/>
                  <a:gd name="T18" fmla="*/ 20432 w 21600"/>
                  <a:gd name="T19" fmla="*/ 81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937" y="8322"/>
                    </a:moveTo>
                    <a:cubicBezTo>
                      <a:pt x="3049" y="4346"/>
                      <a:pt x="6672" y="1597"/>
                      <a:pt x="10800" y="1598"/>
                    </a:cubicBezTo>
                    <a:cubicBezTo>
                      <a:pt x="14927" y="1598"/>
                      <a:pt x="18550" y="4346"/>
                      <a:pt x="19662" y="8322"/>
                    </a:cubicBezTo>
                    <a:lnTo>
                      <a:pt x="21201" y="7891"/>
                    </a:lnTo>
                    <a:cubicBezTo>
                      <a:pt x="19896" y="3226"/>
                      <a:pt x="15644" y="-1"/>
                      <a:pt x="10799" y="0"/>
                    </a:cubicBezTo>
                    <a:cubicBezTo>
                      <a:pt x="5955" y="0"/>
                      <a:pt x="1703" y="3226"/>
                      <a:pt x="398" y="789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6" name="AutoShape 12"/>
              <p:cNvSpPr>
                <a:spLocks noChangeArrowheads="1"/>
              </p:cNvSpPr>
              <p:nvPr/>
            </p:nvSpPr>
            <p:spPr bwMode="auto">
              <a:xfrm>
                <a:off x="2943" y="1927"/>
                <a:ext cx="778" cy="778"/>
              </a:xfrm>
              <a:custGeom>
                <a:avLst/>
                <a:gdLst>
                  <a:gd name="G0" fmla="+- 8172 0 0"/>
                  <a:gd name="G1" fmla="+- -10749653 0 0"/>
                  <a:gd name="G2" fmla="+- 0 0 -10749653"/>
                  <a:gd name="T0" fmla="*/ 0 256 1"/>
                  <a:gd name="T1" fmla="*/ 180 256 1"/>
                  <a:gd name="G3" fmla="+- -10749653 T0 T1"/>
                  <a:gd name="T2" fmla="*/ 0 256 1"/>
                  <a:gd name="T3" fmla="*/ 90 256 1"/>
                  <a:gd name="G4" fmla="+- -10749653 T2 T3"/>
                  <a:gd name="G5" fmla="*/ G4 2 1"/>
                  <a:gd name="T4" fmla="*/ 90 256 1"/>
                  <a:gd name="T5" fmla="*/ 0 256 1"/>
                  <a:gd name="G6" fmla="+- -10749653 T4 T5"/>
                  <a:gd name="G7" fmla="*/ G6 2 1"/>
                  <a:gd name="G8" fmla="abs -1074965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72"/>
                  <a:gd name="G18" fmla="*/ 8172 1 2"/>
                  <a:gd name="G19" fmla="+- G18 5400 0"/>
                  <a:gd name="G20" fmla="cos G19 -10749653"/>
                  <a:gd name="G21" fmla="sin G19 -10749653"/>
                  <a:gd name="G22" fmla="+- G20 10800 0"/>
                  <a:gd name="G23" fmla="+- G21 10800 0"/>
                  <a:gd name="G24" fmla="+- 10800 0 G20"/>
                  <a:gd name="G25" fmla="+- 8172 10800 0"/>
                  <a:gd name="G26" fmla="?: G9 G17 G25"/>
                  <a:gd name="G27" fmla="?: G9 0 21600"/>
                  <a:gd name="G28" fmla="cos 10800 -10749653"/>
                  <a:gd name="G29" fmla="sin 10800 -10749653"/>
                  <a:gd name="G30" fmla="sin 8172 -1074965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49653 G34 0"/>
                  <a:gd name="G36" fmla="?: G6 G35 G31"/>
                  <a:gd name="G37" fmla="+- 21600 0 G36"/>
                  <a:gd name="G38" fmla="?: G4 0 G33"/>
                  <a:gd name="G39" fmla="?: -1074965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80 w 21600"/>
                  <a:gd name="T15" fmla="*/ 8189 h 21600"/>
                  <a:gd name="T16" fmla="*/ 10800 w 21600"/>
                  <a:gd name="T17" fmla="*/ 2628 h 21600"/>
                  <a:gd name="T18" fmla="*/ 19920 w 21600"/>
                  <a:gd name="T19" fmla="*/ 818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943" y="8551"/>
                    </a:moveTo>
                    <a:cubicBezTo>
                      <a:pt x="3947" y="5044"/>
                      <a:pt x="7152" y="2627"/>
                      <a:pt x="10800" y="2628"/>
                    </a:cubicBezTo>
                    <a:cubicBezTo>
                      <a:pt x="14447" y="2628"/>
                      <a:pt x="17652" y="5044"/>
                      <a:pt x="18656" y="8551"/>
                    </a:cubicBezTo>
                    <a:lnTo>
                      <a:pt x="21183" y="7827"/>
                    </a:lnTo>
                    <a:cubicBezTo>
                      <a:pt x="19856" y="3194"/>
                      <a:pt x="15620" y="-1"/>
                      <a:pt x="10799" y="0"/>
                    </a:cubicBezTo>
                    <a:cubicBezTo>
                      <a:pt x="5979" y="0"/>
                      <a:pt x="1743" y="3194"/>
                      <a:pt x="416" y="782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118" name="Group 8"/>
            <p:cNvGrpSpPr>
              <a:grpSpLocks/>
            </p:cNvGrpSpPr>
            <p:nvPr/>
          </p:nvGrpSpPr>
          <p:grpSpPr bwMode="auto">
            <a:xfrm rot="5400000" flipH="1">
              <a:off x="842743" y="4586590"/>
              <a:ext cx="1056163" cy="1711313"/>
              <a:chOff x="2184" y="1168"/>
              <a:chExt cx="2297" cy="2297"/>
            </a:xfrm>
            <a:grpFill/>
          </p:grpSpPr>
          <p:sp>
            <p:nvSpPr>
              <p:cNvPr id="119" name="AutoShape 9"/>
              <p:cNvSpPr>
                <a:spLocks noChangeArrowheads="1"/>
              </p:cNvSpPr>
              <p:nvPr/>
            </p:nvSpPr>
            <p:spPr bwMode="auto">
              <a:xfrm>
                <a:off x="2184" y="1168"/>
                <a:ext cx="2297" cy="2297"/>
              </a:xfrm>
              <a:custGeom>
                <a:avLst/>
                <a:gdLst>
                  <a:gd name="G0" fmla="+- 9760 0 0"/>
                  <a:gd name="G1" fmla="+- -10757613 0 0"/>
                  <a:gd name="G2" fmla="+- 0 0 -10757613"/>
                  <a:gd name="T0" fmla="*/ 0 256 1"/>
                  <a:gd name="T1" fmla="*/ 180 256 1"/>
                  <a:gd name="G3" fmla="+- -10757613 T0 T1"/>
                  <a:gd name="T2" fmla="*/ 0 256 1"/>
                  <a:gd name="T3" fmla="*/ 90 256 1"/>
                  <a:gd name="G4" fmla="+- -10757613 T2 T3"/>
                  <a:gd name="G5" fmla="*/ G4 2 1"/>
                  <a:gd name="T4" fmla="*/ 90 256 1"/>
                  <a:gd name="T5" fmla="*/ 0 256 1"/>
                  <a:gd name="G6" fmla="+- -10757613 T4 T5"/>
                  <a:gd name="G7" fmla="*/ G6 2 1"/>
                  <a:gd name="G8" fmla="abs -1075761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760"/>
                  <a:gd name="G18" fmla="*/ 9760 1 2"/>
                  <a:gd name="G19" fmla="+- G18 5400 0"/>
                  <a:gd name="G20" fmla="cos G19 -10757613"/>
                  <a:gd name="G21" fmla="sin G19 -10757613"/>
                  <a:gd name="G22" fmla="+- G20 10800 0"/>
                  <a:gd name="G23" fmla="+- G21 10800 0"/>
                  <a:gd name="G24" fmla="+- 10800 0 G20"/>
                  <a:gd name="G25" fmla="+- 9760 10800 0"/>
                  <a:gd name="G26" fmla="?: G9 G17 G25"/>
                  <a:gd name="G27" fmla="?: G9 0 21600"/>
                  <a:gd name="G28" fmla="cos 10800 -10757613"/>
                  <a:gd name="G29" fmla="sin 10800 -10757613"/>
                  <a:gd name="G30" fmla="sin 9760 -1075761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57613 G34 0"/>
                  <a:gd name="G36" fmla="?: G6 G35 G31"/>
                  <a:gd name="G37" fmla="+- 21600 0 G36"/>
                  <a:gd name="G38" fmla="?: G4 0 G33"/>
                  <a:gd name="G39" fmla="?: -1075761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10 w 21600"/>
                  <a:gd name="T15" fmla="*/ 7992 h 21600"/>
                  <a:gd name="T16" fmla="*/ 10800 w 21600"/>
                  <a:gd name="T17" fmla="*/ 1040 h 21600"/>
                  <a:gd name="T18" fmla="*/ 20690 w 21600"/>
                  <a:gd name="T19" fmla="*/ 7992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411" y="8134"/>
                    </a:moveTo>
                    <a:cubicBezTo>
                      <a:pt x="2603" y="3936"/>
                      <a:pt x="6436" y="1039"/>
                      <a:pt x="10800" y="1040"/>
                    </a:cubicBezTo>
                    <a:cubicBezTo>
                      <a:pt x="15163" y="1040"/>
                      <a:pt x="18996" y="3936"/>
                      <a:pt x="20188" y="8134"/>
                    </a:cubicBezTo>
                    <a:lnTo>
                      <a:pt x="21189" y="7849"/>
                    </a:lnTo>
                    <a:cubicBezTo>
                      <a:pt x="19870" y="3205"/>
                      <a:pt x="15628" y="-1"/>
                      <a:pt x="10799" y="0"/>
                    </a:cubicBezTo>
                    <a:cubicBezTo>
                      <a:pt x="5971" y="0"/>
                      <a:pt x="1729" y="3205"/>
                      <a:pt x="410" y="784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0" name="AutoShape 10"/>
              <p:cNvSpPr>
                <a:spLocks noChangeArrowheads="1"/>
              </p:cNvSpPr>
              <p:nvPr/>
            </p:nvSpPr>
            <p:spPr bwMode="auto">
              <a:xfrm>
                <a:off x="2459" y="1444"/>
                <a:ext cx="1746" cy="1744"/>
              </a:xfrm>
              <a:custGeom>
                <a:avLst/>
                <a:gdLst>
                  <a:gd name="G0" fmla="+- 9581 0 0"/>
                  <a:gd name="G1" fmla="+- -10774414 0 0"/>
                  <a:gd name="G2" fmla="+- 0 0 -10774414"/>
                  <a:gd name="T0" fmla="*/ 0 256 1"/>
                  <a:gd name="T1" fmla="*/ 180 256 1"/>
                  <a:gd name="G3" fmla="+- -10774414 T0 T1"/>
                  <a:gd name="T2" fmla="*/ 0 256 1"/>
                  <a:gd name="T3" fmla="*/ 90 256 1"/>
                  <a:gd name="G4" fmla="+- -10774414 T2 T3"/>
                  <a:gd name="G5" fmla="*/ G4 2 1"/>
                  <a:gd name="T4" fmla="*/ 90 256 1"/>
                  <a:gd name="T5" fmla="*/ 0 256 1"/>
                  <a:gd name="G6" fmla="+- -10774414 T4 T5"/>
                  <a:gd name="G7" fmla="*/ G6 2 1"/>
                  <a:gd name="G8" fmla="abs -10774414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581"/>
                  <a:gd name="G18" fmla="*/ 9581 1 2"/>
                  <a:gd name="G19" fmla="+- G18 5400 0"/>
                  <a:gd name="G20" fmla="cos G19 -10774414"/>
                  <a:gd name="G21" fmla="sin G19 -10774414"/>
                  <a:gd name="G22" fmla="+- G20 10800 0"/>
                  <a:gd name="G23" fmla="+- G21 10800 0"/>
                  <a:gd name="G24" fmla="+- 10800 0 G20"/>
                  <a:gd name="G25" fmla="+- 9581 10800 0"/>
                  <a:gd name="G26" fmla="?: G9 G17 G25"/>
                  <a:gd name="G27" fmla="?: G9 0 21600"/>
                  <a:gd name="G28" fmla="cos 10800 -10774414"/>
                  <a:gd name="G29" fmla="sin 10800 -10774414"/>
                  <a:gd name="G30" fmla="sin 9581 -10774414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4414 G34 0"/>
                  <a:gd name="G36" fmla="?: G6 G35 G31"/>
                  <a:gd name="G37" fmla="+- 21600 0 G36"/>
                  <a:gd name="G38" fmla="?: G4 0 G33"/>
                  <a:gd name="G39" fmla="?: -10774414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84 w 21600"/>
                  <a:gd name="T15" fmla="*/ 8060 h 21600"/>
                  <a:gd name="T16" fmla="*/ 10800 w 21600"/>
                  <a:gd name="T17" fmla="*/ 1219 h 21600"/>
                  <a:gd name="T18" fmla="*/ 20616 w 21600"/>
                  <a:gd name="T19" fmla="*/ 8060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571" y="8224"/>
                    </a:moveTo>
                    <a:cubicBezTo>
                      <a:pt x="2727" y="4083"/>
                      <a:pt x="6500" y="1218"/>
                      <a:pt x="10800" y="1219"/>
                    </a:cubicBezTo>
                    <a:cubicBezTo>
                      <a:pt x="15099" y="1219"/>
                      <a:pt x="18872" y="4083"/>
                      <a:pt x="20028" y="8224"/>
                    </a:cubicBezTo>
                    <a:lnTo>
                      <a:pt x="21202" y="7896"/>
                    </a:lnTo>
                    <a:cubicBezTo>
                      <a:pt x="19899" y="3228"/>
                      <a:pt x="15646" y="-1"/>
                      <a:pt x="10799" y="0"/>
                    </a:cubicBezTo>
                    <a:cubicBezTo>
                      <a:pt x="5953" y="0"/>
                      <a:pt x="1700" y="3228"/>
                      <a:pt x="397" y="7896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1" name="AutoShape 11"/>
              <p:cNvSpPr>
                <a:spLocks noChangeArrowheads="1"/>
              </p:cNvSpPr>
              <p:nvPr/>
            </p:nvSpPr>
            <p:spPr bwMode="auto">
              <a:xfrm>
                <a:off x="2711" y="1695"/>
                <a:ext cx="1242" cy="1242"/>
              </a:xfrm>
              <a:custGeom>
                <a:avLst/>
                <a:gdLst>
                  <a:gd name="G0" fmla="+- 9202 0 0"/>
                  <a:gd name="G1" fmla="+- -10772780 0 0"/>
                  <a:gd name="G2" fmla="+- 0 0 -10772780"/>
                  <a:gd name="T0" fmla="*/ 0 256 1"/>
                  <a:gd name="T1" fmla="*/ 180 256 1"/>
                  <a:gd name="G3" fmla="+- -10772780 T0 T1"/>
                  <a:gd name="T2" fmla="*/ 0 256 1"/>
                  <a:gd name="T3" fmla="*/ 90 256 1"/>
                  <a:gd name="G4" fmla="+- -10772780 T2 T3"/>
                  <a:gd name="G5" fmla="*/ G4 2 1"/>
                  <a:gd name="T4" fmla="*/ 90 256 1"/>
                  <a:gd name="T5" fmla="*/ 0 256 1"/>
                  <a:gd name="G6" fmla="+- -10772780 T4 T5"/>
                  <a:gd name="G7" fmla="*/ G6 2 1"/>
                  <a:gd name="G8" fmla="abs -10772780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9202"/>
                  <a:gd name="G18" fmla="*/ 9202 1 2"/>
                  <a:gd name="G19" fmla="+- G18 5400 0"/>
                  <a:gd name="G20" fmla="cos G19 -10772780"/>
                  <a:gd name="G21" fmla="sin G19 -10772780"/>
                  <a:gd name="G22" fmla="+- G20 10800 0"/>
                  <a:gd name="G23" fmla="+- G21 10800 0"/>
                  <a:gd name="G24" fmla="+- 10800 0 G20"/>
                  <a:gd name="G25" fmla="+- 9202 10800 0"/>
                  <a:gd name="G26" fmla="?: G9 G17 G25"/>
                  <a:gd name="G27" fmla="?: G9 0 21600"/>
                  <a:gd name="G28" fmla="cos 10800 -10772780"/>
                  <a:gd name="G29" fmla="sin 10800 -10772780"/>
                  <a:gd name="G30" fmla="sin 9202 -10772780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72780 G34 0"/>
                  <a:gd name="G36" fmla="?: G6 G35 G31"/>
                  <a:gd name="G37" fmla="+- 21600 0 G36"/>
                  <a:gd name="G38" fmla="?: G4 0 G33"/>
                  <a:gd name="G39" fmla="?: -10772780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168 w 21600"/>
                  <a:gd name="T15" fmla="*/ 8107 h 21600"/>
                  <a:gd name="T16" fmla="*/ 10800 w 21600"/>
                  <a:gd name="T17" fmla="*/ 1598 h 21600"/>
                  <a:gd name="T18" fmla="*/ 20432 w 21600"/>
                  <a:gd name="T19" fmla="*/ 8107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937" y="8322"/>
                    </a:moveTo>
                    <a:cubicBezTo>
                      <a:pt x="3049" y="4346"/>
                      <a:pt x="6672" y="1597"/>
                      <a:pt x="10800" y="1598"/>
                    </a:cubicBezTo>
                    <a:cubicBezTo>
                      <a:pt x="14927" y="1598"/>
                      <a:pt x="18550" y="4346"/>
                      <a:pt x="19662" y="8322"/>
                    </a:cubicBezTo>
                    <a:lnTo>
                      <a:pt x="21201" y="7891"/>
                    </a:lnTo>
                    <a:cubicBezTo>
                      <a:pt x="19896" y="3226"/>
                      <a:pt x="15644" y="-1"/>
                      <a:pt x="10799" y="0"/>
                    </a:cubicBezTo>
                    <a:cubicBezTo>
                      <a:pt x="5955" y="0"/>
                      <a:pt x="1703" y="3226"/>
                      <a:pt x="398" y="7891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122" name="AutoShape 12"/>
              <p:cNvSpPr>
                <a:spLocks noChangeArrowheads="1"/>
              </p:cNvSpPr>
              <p:nvPr/>
            </p:nvSpPr>
            <p:spPr bwMode="auto">
              <a:xfrm>
                <a:off x="2943" y="1927"/>
                <a:ext cx="778" cy="778"/>
              </a:xfrm>
              <a:custGeom>
                <a:avLst/>
                <a:gdLst>
                  <a:gd name="G0" fmla="+- 8172 0 0"/>
                  <a:gd name="G1" fmla="+- -10749653 0 0"/>
                  <a:gd name="G2" fmla="+- 0 0 -10749653"/>
                  <a:gd name="T0" fmla="*/ 0 256 1"/>
                  <a:gd name="T1" fmla="*/ 180 256 1"/>
                  <a:gd name="G3" fmla="+- -10749653 T0 T1"/>
                  <a:gd name="T2" fmla="*/ 0 256 1"/>
                  <a:gd name="T3" fmla="*/ 90 256 1"/>
                  <a:gd name="G4" fmla="+- -10749653 T2 T3"/>
                  <a:gd name="G5" fmla="*/ G4 2 1"/>
                  <a:gd name="T4" fmla="*/ 90 256 1"/>
                  <a:gd name="T5" fmla="*/ 0 256 1"/>
                  <a:gd name="G6" fmla="+- -10749653 T4 T5"/>
                  <a:gd name="G7" fmla="*/ G6 2 1"/>
                  <a:gd name="G8" fmla="abs -10749653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8172"/>
                  <a:gd name="G18" fmla="*/ 8172 1 2"/>
                  <a:gd name="G19" fmla="+- G18 5400 0"/>
                  <a:gd name="G20" fmla="cos G19 -10749653"/>
                  <a:gd name="G21" fmla="sin G19 -10749653"/>
                  <a:gd name="G22" fmla="+- G20 10800 0"/>
                  <a:gd name="G23" fmla="+- G21 10800 0"/>
                  <a:gd name="G24" fmla="+- 10800 0 G20"/>
                  <a:gd name="G25" fmla="+- 8172 10800 0"/>
                  <a:gd name="G26" fmla="?: G9 G17 G25"/>
                  <a:gd name="G27" fmla="?: G9 0 21600"/>
                  <a:gd name="G28" fmla="cos 10800 -10749653"/>
                  <a:gd name="G29" fmla="sin 10800 -10749653"/>
                  <a:gd name="G30" fmla="sin 8172 -10749653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10749653 G34 0"/>
                  <a:gd name="G36" fmla="?: G6 G35 G31"/>
                  <a:gd name="G37" fmla="+- 21600 0 G36"/>
                  <a:gd name="G38" fmla="?: G4 0 G33"/>
                  <a:gd name="G39" fmla="?: -10749653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1680 w 21600"/>
                  <a:gd name="T15" fmla="*/ 8189 h 21600"/>
                  <a:gd name="T16" fmla="*/ 10800 w 21600"/>
                  <a:gd name="T17" fmla="*/ 2628 h 21600"/>
                  <a:gd name="T18" fmla="*/ 19920 w 21600"/>
                  <a:gd name="T19" fmla="*/ 8189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2943" y="8551"/>
                    </a:moveTo>
                    <a:cubicBezTo>
                      <a:pt x="3947" y="5044"/>
                      <a:pt x="7152" y="2627"/>
                      <a:pt x="10800" y="2628"/>
                    </a:cubicBezTo>
                    <a:cubicBezTo>
                      <a:pt x="14447" y="2628"/>
                      <a:pt x="17652" y="5044"/>
                      <a:pt x="18656" y="8551"/>
                    </a:cubicBezTo>
                    <a:lnTo>
                      <a:pt x="21183" y="7827"/>
                    </a:lnTo>
                    <a:cubicBezTo>
                      <a:pt x="19856" y="3194"/>
                      <a:pt x="15620" y="-1"/>
                      <a:pt x="10799" y="0"/>
                    </a:cubicBezTo>
                    <a:cubicBezTo>
                      <a:pt x="5979" y="0"/>
                      <a:pt x="1743" y="3194"/>
                      <a:pt x="416" y="782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FF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127" name="グループ化 126"/>
          <p:cNvGrpSpPr/>
          <p:nvPr/>
        </p:nvGrpSpPr>
        <p:grpSpPr>
          <a:xfrm>
            <a:off x="7833042" y="5154714"/>
            <a:ext cx="1744723" cy="655077"/>
            <a:chOff x="2195114" y="3018922"/>
            <a:chExt cx="1744723" cy="655077"/>
          </a:xfrm>
          <a:solidFill>
            <a:schemeClr val="tx1"/>
          </a:solidFill>
        </p:grpSpPr>
        <p:grpSp>
          <p:nvGrpSpPr>
            <p:cNvPr id="128" name="グループ化 127"/>
            <p:cNvGrpSpPr/>
            <p:nvPr/>
          </p:nvGrpSpPr>
          <p:grpSpPr>
            <a:xfrm rot="900000" flipH="1">
              <a:off x="3110653" y="3018922"/>
              <a:ext cx="829184" cy="655077"/>
              <a:chOff x="483278" y="4970323"/>
              <a:chExt cx="1011280" cy="798937"/>
            </a:xfrm>
            <a:grpFill/>
          </p:grpSpPr>
          <p:sp>
            <p:nvSpPr>
              <p:cNvPr id="132" name="稲妻 131"/>
              <p:cNvSpPr/>
              <p:nvPr/>
            </p:nvSpPr>
            <p:spPr bwMode="auto">
              <a:xfrm>
                <a:off x="483278" y="5229200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稲妻 132"/>
              <p:cNvSpPr/>
              <p:nvPr/>
            </p:nvSpPr>
            <p:spPr bwMode="auto">
              <a:xfrm rot="1800000">
                <a:off x="759857" y="4970323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29" name="グループ化 128"/>
            <p:cNvGrpSpPr/>
            <p:nvPr/>
          </p:nvGrpSpPr>
          <p:grpSpPr>
            <a:xfrm rot="20700000">
              <a:off x="2195114" y="3018922"/>
              <a:ext cx="829184" cy="655077"/>
              <a:chOff x="483278" y="4970323"/>
              <a:chExt cx="1011280" cy="798937"/>
            </a:xfrm>
            <a:grpFill/>
          </p:grpSpPr>
          <p:sp>
            <p:nvSpPr>
              <p:cNvPr id="130" name="稲妻 129"/>
              <p:cNvSpPr/>
              <p:nvPr/>
            </p:nvSpPr>
            <p:spPr bwMode="auto">
              <a:xfrm>
                <a:off x="483278" y="5229200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稲妻 130"/>
              <p:cNvSpPr/>
              <p:nvPr/>
            </p:nvSpPr>
            <p:spPr bwMode="auto">
              <a:xfrm rot="1800000">
                <a:off x="759857" y="4970323"/>
                <a:ext cx="734701" cy="540060"/>
              </a:xfrm>
              <a:prstGeom prst="lightningBolt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86595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PPTX123_電波のイメージ2</dc:title>
  <dc:subject>PPTX123_電波のイメージ2</dc:subject>
  <dc:creator>http://www.digipot.net</dc:creator>
  <cp:lastModifiedBy/>
  <cp:revision>1</cp:revision>
  <dcterms:created xsi:type="dcterms:W3CDTF">2014-01-17T02:02:04Z</dcterms:created>
  <dcterms:modified xsi:type="dcterms:W3CDTF">2014-01-17T02:02:06Z</dcterms:modified>
  <cp:category/>
  <cp:version>1</cp:version>
</cp:coreProperties>
</file>